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57011-683E-42D2-8CC0-63788354E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6E4B88-D6E5-49CD-9C13-17ACE6763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BE735-71A0-4D5A-959E-ED24D9F4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423BA-E6FD-4A0E-A88A-D0828A6E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7BEDC-300D-4F04-ADCD-B5B93C4A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C539F-0CCB-4CA1-B4BC-CE08E626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C041CE-23CD-415F-BC4F-D0E0C0F4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D3269-08AB-4632-AE1E-0BFD1893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6E6EB-59F3-41B5-8052-171FA5F1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E2430-C030-4D23-8D62-BB00B4C7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3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EAF23F-B141-4B8E-91F8-4ED9FF5A3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CAD84E-C4E2-4B60-AC2E-DE7C19801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FCCE5-B916-49CB-9F90-DE5CA31B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D8766-ABB0-417C-B834-004AB932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FB1E1-65A4-4819-8387-DCE4D32B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4BFE2-2181-4CF6-A871-D8D5D1D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8579B-CB10-414E-9732-090D1A22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930AC-6153-45E2-A739-8D5BEA51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906E0-FAD0-4D8B-8519-8BCEF919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41C65-2603-4474-9B97-63375894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0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5F46D-034F-47BA-ABF6-E73069FA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8FCE04-C9CB-4E2A-A603-DF707E91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DE2F5-CF0E-4AE0-8D51-FE7FCE88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16483B-AFDA-4F94-8B0C-D3F36B18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C53F5-D53C-4178-8C59-B5CFE04E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2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C2104-6829-4D14-A58C-2E5A711D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EB876F-679E-4051-8D65-4FFB923F4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EC9900-972E-4560-9070-815120FA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E57AD5-601D-4082-9439-42CF2BD6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506C3A-1131-4E3E-86D8-50BA95F6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0DEA6F-F1B1-401B-B23A-7463594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08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CC198-D05A-43AC-81B3-1B6E6DB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5D2173-8A97-4FCC-9AC5-87AA10DD6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8ADC5-A68A-40C5-8A19-1285357FE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783A8C-F04E-4C91-A439-BF9A1C547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9B04BF-3CC6-4130-824F-BA0EAC517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850119-7C83-4E1E-ACAC-5E719524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709E13-C84A-46DB-95EE-CA9D138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4460A-F97A-4B8F-8DFF-427C0BBD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7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33CCC-EB5F-4C7A-8BC4-E2DE9025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FE0750-9021-462F-85D5-5E1D9A64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C9BF6B-B3A7-4C7E-8B12-43C39D1E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89C310-08FB-4F5E-A0D0-48E760C1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8B2CF3-2F89-4139-8C41-447F3078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9E3CC1-3A87-4B9E-AB8B-6F98DEA9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27E04B-071D-4453-BEC0-66FA1920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315DA-68D0-4FF4-87B1-CD1FB0DA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0534E-F086-42C6-A80E-1566A2AC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0C5C1-65C5-41AA-9D38-FB5FA88F5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039EDB-2262-4C90-BFF3-D951E1EA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485A65-7F16-4559-A4BC-60B5D49A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85C2D0-D699-4A95-A1A1-D1EFB711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3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592E2-AA6F-4650-AF1F-5DE53C17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6F366B-7E07-483D-AA19-933D88ABB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11D68-D20F-4B44-95B9-7370E674A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F4763-E18F-49AD-9029-C702138D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D4B26A-B506-4823-8507-554E6459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BA7E8B-DE95-4311-90D4-890ED248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1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6D250F-179D-42AA-90C4-9AC19B18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9033BB-46DF-44D1-9A24-9D5D1B24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AB7599-EE8F-4699-8063-629519DF1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AF82-AB04-463A-AF4E-40313ED43774}" type="datetimeFigureOut">
              <a:rPr lang="fr-FR" smtClean="0"/>
              <a:t>08/05/2021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E77C7-E427-4500-9D62-F10A7DC1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C4B01-6976-4B46-B7E1-EF430D011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7B38-ED28-4440-AD89-86891CAD3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Beur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able, gâteau, tasse, assiette&#10;&#10;Description générée automatiquement">
            <a:extLst>
              <a:ext uri="{FF2B5EF4-FFF2-40B4-BE49-F238E27FC236}">
                <a16:creationId xmlns:a16="http://schemas.microsoft.com/office/drawing/2014/main" id="{C7D77740-FEA2-46E0-A6F2-00B200B9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513" y="933450"/>
            <a:ext cx="7607300" cy="50593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DD9D17-D2E9-4D4D-9001-716FC5B6F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fr-FR" sz="3700" dirty="0"/>
              <a:t>Comment fabriquer son propre beurre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B43BFE-3CE2-4B61-837A-A5AFD6929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931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mur, intérieur&#10;&#10;Description générée automatiquement">
            <a:extLst>
              <a:ext uri="{FF2B5EF4-FFF2-40B4-BE49-F238E27FC236}">
                <a16:creationId xmlns:a16="http://schemas.microsoft.com/office/drawing/2014/main" id="{9BC070BF-6B14-4B9C-B54A-CAFD6BCDF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-1" b="18089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88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intérieur, personne, garçon&#10;&#10;Description générée automatiquement">
            <a:extLst>
              <a:ext uri="{FF2B5EF4-FFF2-40B4-BE49-F238E27FC236}">
                <a16:creationId xmlns:a16="http://schemas.microsoft.com/office/drawing/2014/main" id="{ABD2087B-61D1-4CF5-8A3D-3C9AAD81B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235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intérieur, personne&#10;&#10;Description générée automatiquement">
            <a:extLst>
              <a:ext uri="{FF2B5EF4-FFF2-40B4-BE49-F238E27FC236}">
                <a16:creationId xmlns:a16="http://schemas.microsoft.com/office/drawing/2014/main" id="{96617E77-0CDF-4622-A0D5-1AB8177E8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9D93FDEE-9372-478A-9971-25E28141A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 b="126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, garçon&#10;&#10;Description générée automatiquement">
            <a:extLst>
              <a:ext uri="{FF2B5EF4-FFF2-40B4-BE49-F238E27FC236}">
                <a16:creationId xmlns:a16="http://schemas.microsoft.com/office/drawing/2014/main" id="{03CB3C9C-3A79-4A1F-865F-1F92E15F3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208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1EBCCE54-BDC0-4C74-8C8C-A935AC52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247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, travaillant&#10;&#10;Description générée automatiquement">
            <a:extLst>
              <a:ext uri="{FF2B5EF4-FFF2-40B4-BE49-F238E27FC236}">
                <a16:creationId xmlns:a16="http://schemas.microsoft.com/office/drawing/2014/main" id="{764011FA-2D8A-4534-B9B0-6BBDE8827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211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intérieur, personne, table&#10;&#10;Description générée automatiquement">
            <a:extLst>
              <a:ext uri="{FF2B5EF4-FFF2-40B4-BE49-F238E27FC236}">
                <a16:creationId xmlns:a16="http://schemas.microsoft.com/office/drawing/2014/main" id="{72D55B5A-CAE2-4075-9CE3-60CCE9D3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1" r="1" b="1445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81B054A8-3CC9-4819-BF71-03F561EFE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b="200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B99DC80E-376E-44A8-9FF1-24BF28DC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18714"/>
          <a:stretch/>
        </p:blipFill>
        <p:spPr>
          <a:xfrm>
            <a:off x="20" y="-111259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89BC8B-9ECD-433E-AB85-E68BAF7B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/>
              <a:t>On verse de la crème fraîche.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F3038F-9273-479C-B32E-41CFA921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intérieur, personne&#10;&#10;Description générée automatiquement">
            <a:extLst>
              <a:ext uri="{FF2B5EF4-FFF2-40B4-BE49-F238E27FC236}">
                <a16:creationId xmlns:a16="http://schemas.microsoft.com/office/drawing/2014/main" id="{A5745517-638C-440D-AFF0-7122D233E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r="1493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C46A9F-4651-43F2-9B14-DDDA5EF0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endParaRPr lang="fr-FR" sz="4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57DCD4-7DA7-42E6-83A4-AA79E353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0ABEA21B-235F-4C5C-8D68-5A18808E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21820" b="-2"/>
          <a:stretch/>
        </p:blipFill>
        <p:spPr>
          <a:xfrm rot="5400000">
            <a:off x="4985481" y="-348518"/>
            <a:ext cx="6858000" cy="75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intérieur, robot culinaire&#10;&#10;Description générée automatiquement">
            <a:extLst>
              <a:ext uri="{FF2B5EF4-FFF2-40B4-BE49-F238E27FC236}">
                <a16:creationId xmlns:a16="http://schemas.microsoft.com/office/drawing/2014/main" id="{DB99CF80-B0D6-4073-B2D5-3F4E8754C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 b="128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48438E-0952-4F4F-B583-D4D06D04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On récupère le beurre.</a:t>
            </a:r>
            <a:br>
              <a:rPr lang="fr-FR" sz="4000" dirty="0"/>
            </a:br>
            <a:r>
              <a:rPr lang="fr-FR" sz="4000" dirty="0"/>
              <a:t>On le lave.</a:t>
            </a:r>
            <a:br>
              <a:rPr lang="fr-FR" sz="4000" dirty="0"/>
            </a:br>
            <a:r>
              <a:rPr lang="fr-FR" sz="4000" dirty="0"/>
              <a:t>On le roule.</a:t>
            </a:r>
            <a:br>
              <a:rPr lang="fr-FR" sz="4000" dirty="0"/>
            </a:br>
            <a:r>
              <a:rPr lang="fr-FR" sz="4000" dirty="0"/>
              <a:t>On le coupe.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D46C2E-0113-495A-86D0-758ACC7A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053A58-E6A9-4A40-A8D7-EF4F47C9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27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754FE-A070-47AB-8052-2C7AD9F5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35812-E8E7-4930-87B5-6D55A5BE1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Nous sommes tous partis avec notre beurre.</a:t>
            </a:r>
          </a:p>
          <a:p>
            <a:endParaRPr lang="fr-FR" dirty="0"/>
          </a:p>
          <a:p>
            <a:r>
              <a:rPr lang="fr-FR" dirty="0"/>
              <a:t>Un grand merci à Delphine !</a:t>
            </a:r>
          </a:p>
          <a:p>
            <a:endParaRPr lang="fr-FR" dirty="0"/>
          </a:p>
          <a:p>
            <a:r>
              <a:rPr lang="fr-FR" dirty="0"/>
              <a:t>C’était super ! </a:t>
            </a:r>
          </a:p>
        </p:txBody>
      </p:sp>
    </p:spTree>
    <p:extLst>
      <p:ext uri="{BB962C8B-B14F-4D97-AF65-F5344CB8AC3E}">
        <p14:creationId xmlns:p14="http://schemas.microsoft.com/office/powerpoint/2010/main" val="4655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F55F2C-F810-4CD5-AAFD-2127BD06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8" y="749997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4000" dirty="0"/>
              <a:t>On utilise une baratte.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A315B5-5208-42E9-83F8-B7E817C9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4A8C6A1B-3336-429E-A97E-F197F8F9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1730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E0225610-9566-49B3-9F14-D33D60DB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C898E436-A230-45A5-BAE1-D816B284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r="-1" b="10664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2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07449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, femme&#10;&#10;Description générée automatiquement">
            <a:extLst>
              <a:ext uri="{FF2B5EF4-FFF2-40B4-BE49-F238E27FC236}">
                <a16:creationId xmlns:a16="http://schemas.microsoft.com/office/drawing/2014/main" id="{B043AC73-50F5-4BE0-BF29-690CD8394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r="1" b="23802"/>
          <a:stretch/>
        </p:blipFill>
        <p:spPr>
          <a:xfrm>
            <a:off x="671428" y="578613"/>
            <a:ext cx="10849144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07449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D04779FB-86E4-4F6F-B291-C894DBDBD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r="1" b="19233"/>
          <a:stretch/>
        </p:blipFill>
        <p:spPr>
          <a:xfrm>
            <a:off x="680484" y="608261"/>
            <a:ext cx="10849144" cy="5700774"/>
          </a:xfrm>
          <a:custGeom>
            <a:avLst/>
            <a:gdLst/>
            <a:ahLst/>
            <a:cxnLst/>
            <a:rect l="l" t="t" r="r" b="b"/>
            <a:pathLst>
              <a:path w="10849144" h="5700774">
                <a:moveTo>
                  <a:pt x="10849144" y="0"/>
                </a:moveTo>
                <a:lnTo>
                  <a:pt x="10849144" y="4704874"/>
                </a:lnTo>
                <a:lnTo>
                  <a:pt x="10844433" y="4704083"/>
                </a:lnTo>
                <a:cubicBezTo>
                  <a:pt x="10775772" y="4702622"/>
                  <a:pt x="10731635" y="4723344"/>
                  <a:pt x="10627028" y="4736091"/>
                </a:cubicBezTo>
                <a:cubicBezTo>
                  <a:pt x="10549662" y="4756399"/>
                  <a:pt x="10442424" y="4756744"/>
                  <a:pt x="10426962" y="4785620"/>
                </a:cubicBezTo>
                <a:cubicBezTo>
                  <a:pt x="10323654" y="4811093"/>
                  <a:pt x="10316619" y="4787626"/>
                  <a:pt x="10226986" y="4823118"/>
                </a:cubicBezTo>
                <a:cubicBezTo>
                  <a:pt x="10150525" y="4884256"/>
                  <a:pt x="10082541" y="4863779"/>
                  <a:pt x="9981162" y="4935663"/>
                </a:cubicBezTo>
                <a:cubicBezTo>
                  <a:pt x="9931220" y="4933313"/>
                  <a:pt x="9892260" y="4951206"/>
                  <a:pt x="9843873" y="4935858"/>
                </a:cubicBezTo>
                <a:cubicBezTo>
                  <a:pt x="9822471" y="4921786"/>
                  <a:pt x="9777158" y="4963696"/>
                  <a:pt x="9752052" y="4925073"/>
                </a:cubicBezTo>
                <a:cubicBezTo>
                  <a:pt x="9750186" y="4953137"/>
                  <a:pt x="9702805" y="4928500"/>
                  <a:pt x="9692324" y="4915468"/>
                </a:cubicBezTo>
                <a:cubicBezTo>
                  <a:pt x="9680167" y="4927714"/>
                  <a:pt x="9659741" y="4905365"/>
                  <a:pt x="9646593" y="4906557"/>
                </a:cubicBezTo>
                <a:cubicBezTo>
                  <a:pt x="9620587" y="4845178"/>
                  <a:pt x="9617697" y="4941490"/>
                  <a:pt x="9585685" y="4906617"/>
                </a:cubicBezTo>
                <a:cubicBezTo>
                  <a:pt x="9571621" y="4927453"/>
                  <a:pt x="9523936" y="4971653"/>
                  <a:pt x="9486200" y="4990496"/>
                </a:cubicBezTo>
                <a:cubicBezTo>
                  <a:pt x="9411968" y="5031655"/>
                  <a:pt x="9406835" y="5080617"/>
                  <a:pt x="9330223" y="5063988"/>
                </a:cubicBezTo>
                <a:cubicBezTo>
                  <a:pt x="9319445" y="5103721"/>
                  <a:pt x="9188211" y="5003648"/>
                  <a:pt x="9204637" y="5074753"/>
                </a:cubicBezTo>
                <a:cubicBezTo>
                  <a:pt x="9179069" y="5071279"/>
                  <a:pt x="9160334" y="5042982"/>
                  <a:pt x="9174585" y="5089264"/>
                </a:cubicBezTo>
                <a:lnTo>
                  <a:pt x="9026902" y="5086064"/>
                </a:lnTo>
                <a:cubicBezTo>
                  <a:pt x="8945039" y="5098972"/>
                  <a:pt x="8893921" y="5133031"/>
                  <a:pt x="8809858" y="5115776"/>
                </a:cubicBezTo>
                <a:cubicBezTo>
                  <a:pt x="8727523" y="5113709"/>
                  <a:pt x="8685980" y="5083373"/>
                  <a:pt x="8574056" y="5084000"/>
                </a:cubicBezTo>
                <a:cubicBezTo>
                  <a:pt x="8495237" y="5079985"/>
                  <a:pt x="8382476" y="5056445"/>
                  <a:pt x="8302745" y="5071462"/>
                </a:cubicBezTo>
                <a:cubicBezTo>
                  <a:pt x="8207300" y="5035549"/>
                  <a:pt x="8230918" y="5079966"/>
                  <a:pt x="8128608" y="5060341"/>
                </a:cubicBezTo>
                <a:cubicBezTo>
                  <a:pt x="8083878" y="5137967"/>
                  <a:pt x="8005860" y="5099291"/>
                  <a:pt x="7951805" y="5118527"/>
                </a:cubicBezTo>
                <a:cubicBezTo>
                  <a:pt x="7889668" y="5135371"/>
                  <a:pt x="7818236" y="5153622"/>
                  <a:pt x="7755788" y="5161403"/>
                </a:cubicBezTo>
                <a:cubicBezTo>
                  <a:pt x="7706324" y="5126424"/>
                  <a:pt x="7638479" y="5212284"/>
                  <a:pt x="7577106" y="5165213"/>
                </a:cubicBezTo>
                <a:cubicBezTo>
                  <a:pt x="7554526" y="5153874"/>
                  <a:pt x="7484609" y="5155306"/>
                  <a:pt x="7471372" y="5177827"/>
                </a:cubicBezTo>
                <a:cubicBezTo>
                  <a:pt x="7456792" y="5182711"/>
                  <a:pt x="7439786" y="5174734"/>
                  <a:pt x="7433047" y="5198849"/>
                </a:cubicBezTo>
                <a:cubicBezTo>
                  <a:pt x="7421914" y="5227873"/>
                  <a:pt x="7371049" y="5183060"/>
                  <a:pt x="7378290" y="5217298"/>
                </a:cubicBezTo>
                <a:cubicBezTo>
                  <a:pt x="7342173" y="5186591"/>
                  <a:pt x="7313446" y="5247390"/>
                  <a:pt x="7283079" y="5262415"/>
                </a:cubicBezTo>
                <a:cubicBezTo>
                  <a:pt x="7254633" y="5231950"/>
                  <a:pt x="7227203" y="5272840"/>
                  <a:pt x="7160915" y="5280502"/>
                </a:cubicBezTo>
                <a:cubicBezTo>
                  <a:pt x="7129633" y="5245268"/>
                  <a:pt x="7108043" y="5306829"/>
                  <a:pt x="7049854" y="5260110"/>
                </a:cubicBezTo>
                <a:cubicBezTo>
                  <a:pt x="7018959" y="5259830"/>
                  <a:pt x="7028644" y="5259631"/>
                  <a:pt x="6975548" y="5251998"/>
                </a:cubicBezTo>
                <a:cubicBezTo>
                  <a:pt x="6894534" y="5243801"/>
                  <a:pt x="6869986" y="5257489"/>
                  <a:pt x="6795351" y="5247842"/>
                </a:cubicBezTo>
                <a:cubicBezTo>
                  <a:pt x="6711613" y="5244398"/>
                  <a:pt x="6709818" y="5284819"/>
                  <a:pt x="6600330" y="5227284"/>
                </a:cubicBezTo>
                <a:cubicBezTo>
                  <a:pt x="6591713" y="5254711"/>
                  <a:pt x="6578692" y="5256798"/>
                  <a:pt x="6555317" y="5245371"/>
                </a:cubicBezTo>
                <a:cubicBezTo>
                  <a:pt x="6514817" y="5245696"/>
                  <a:pt x="6524396" y="5312750"/>
                  <a:pt x="6479807" y="5274839"/>
                </a:cubicBezTo>
                <a:cubicBezTo>
                  <a:pt x="6490582" y="5310509"/>
                  <a:pt x="6404736" y="5293688"/>
                  <a:pt x="6426975" y="5330070"/>
                </a:cubicBezTo>
                <a:cubicBezTo>
                  <a:pt x="6403906" y="5364654"/>
                  <a:pt x="6385703" y="5311282"/>
                  <a:pt x="6362409" y="5341550"/>
                </a:cubicBezTo>
                <a:cubicBezTo>
                  <a:pt x="6337113" y="5341121"/>
                  <a:pt x="6306725" y="5322421"/>
                  <a:pt x="6275196" y="5327492"/>
                </a:cubicBezTo>
                <a:cubicBezTo>
                  <a:pt x="6231951" y="5309975"/>
                  <a:pt x="6227669" y="5348549"/>
                  <a:pt x="6173232" y="5371980"/>
                </a:cubicBezTo>
                <a:cubicBezTo>
                  <a:pt x="6147561" y="5352709"/>
                  <a:pt x="6129671" y="5364601"/>
                  <a:pt x="6113220" y="5386546"/>
                </a:cubicBezTo>
                <a:cubicBezTo>
                  <a:pt x="6057852" y="5385619"/>
                  <a:pt x="6010968" y="5420770"/>
                  <a:pt x="5950607" y="5438381"/>
                </a:cubicBezTo>
                <a:cubicBezTo>
                  <a:pt x="5884305" y="5470765"/>
                  <a:pt x="5920836" y="5463432"/>
                  <a:pt x="5880097" y="5487781"/>
                </a:cubicBezTo>
                <a:lnTo>
                  <a:pt x="5763805" y="5522426"/>
                </a:lnTo>
                <a:lnTo>
                  <a:pt x="5680769" y="5541020"/>
                </a:lnTo>
                <a:lnTo>
                  <a:pt x="5657234" y="5577549"/>
                </a:lnTo>
                <a:lnTo>
                  <a:pt x="5656897" y="5578228"/>
                </a:lnTo>
                <a:lnTo>
                  <a:pt x="5606432" y="5583275"/>
                </a:lnTo>
                <a:cubicBezTo>
                  <a:pt x="5579593" y="5590728"/>
                  <a:pt x="5526323" y="5613484"/>
                  <a:pt x="5495860" y="5622944"/>
                </a:cubicBezTo>
                <a:cubicBezTo>
                  <a:pt x="5468216" y="5616068"/>
                  <a:pt x="5451208" y="5585463"/>
                  <a:pt x="5461026" y="5633325"/>
                </a:cubicBezTo>
                <a:cubicBezTo>
                  <a:pt x="5451945" y="5632425"/>
                  <a:pt x="5446398" y="5636315"/>
                  <a:pt x="5442463" y="5642543"/>
                </a:cubicBezTo>
                <a:lnTo>
                  <a:pt x="5414637" y="5618665"/>
                </a:lnTo>
                <a:lnTo>
                  <a:pt x="5379838" y="5629021"/>
                </a:lnTo>
                <a:lnTo>
                  <a:pt x="5371733" y="5632368"/>
                </a:lnTo>
                <a:lnTo>
                  <a:pt x="5310861" y="5609123"/>
                </a:lnTo>
                <a:lnTo>
                  <a:pt x="5304926" y="5599797"/>
                </a:lnTo>
                <a:cubicBezTo>
                  <a:pt x="5298560" y="5594054"/>
                  <a:pt x="5289500" y="5591395"/>
                  <a:pt x="5274403" y="5595741"/>
                </a:cubicBezTo>
                <a:lnTo>
                  <a:pt x="5270930" y="5598215"/>
                </a:lnTo>
                <a:lnTo>
                  <a:pt x="5245636" y="5583936"/>
                </a:lnTo>
                <a:cubicBezTo>
                  <a:pt x="5237471" y="5577438"/>
                  <a:pt x="5150120" y="5569259"/>
                  <a:pt x="5144201" y="5558756"/>
                </a:cubicBezTo>
                <a:cubicBezTo>
                  <a:pt x="5048549" y="5584754"/>
                  <a:pt x="5041963" y="5538617"/>
                  <a:pt x="4949159" y="5545539"/>
                </a:cubicBezTo>
                <a:cubicBezTo>
                  <a:pt x="4868784" y="5475237"/>
                  <a:pt x="4818088" y="5518057"/>
                  <a:pt x="4746039" y="5507816"/>
                </a:cubicBezTo>
                <a:cubicBezTo>
                  <a:pt x="4677416" y="5500610"/>
                  <a:pt x="4645641" y="5523361"/>
                  <a:pt x="4553441" y="5522419"/>
                </a:cubicBezTo>
                <a:cubicBezTo>
                  <a:pt x="4455752" y="5507087"/>
                  <a:pt x="4313399" y="5515235"/>
                  <a:pt x="4203513" y="5482043"/>
                </a:cubicBezTo>
                <a:cubicBezTo>
                  <a:pt x="4117174" y="5471359"/>
                  <a:pt x="4116876" y="5479259"/>
                  <a:pt x="4083461" y="5478429"/>
                </a:cubicBezTo>
                <a:cubicBezTo>
                  <a:pt x="4072350" y="5482983"/>
                  <a:pt x="4013667" y="5469667"/>
                  <a:pt x="4003029" y="5477061"/>
                </a:cubicBezTo>
                <a:lnTo>
                  <a:pt x="3997453" y="5480895"/>
                </a:lnTo>
                <a:lnTo>
                  <a:pt x="3974987" y="5483158"/>
                </a:lnTo>
                <a:lnTo>
                  <a:pt x="3968837" y="5500146"/>
                </a:lnTo>
                <a:lnTo>
                  <a:pt x="3893757" y="5514872"/>
                </a:lnTo>
                <a:cubicBezTo>
                  <a:pt x="3843843" y="5473516"/>
                  <a:pt x="3801226" y="5522853"/>
                  <a:pt x="3713057" y="5521543"/>
                </a:cubicBezTo>
                <a:cubicBezTo>
                  <a:pt x="3689691" y="5507258"/>
                  <a:pt x="3596705" y="5472487"/>
                  <a:pt x="3579330" y="5493075"/>
                </a:cubicBezTo>
                <a:cubicBezTo>
                  <a:pt x="3562701" y="5495972"/>
                  <a:pt x="3545031" y="5485773"/>
                  <a:pt x="3534589" y="5508816"/>
                </a:cubicBezTo>
                <a:cubicBezTo>
                  <a:pt x="3518705" y="5536140"/>
                  <a:pt x="3468492" y="5484831"/>
                  <a:pt x="3472128" y="5519795"/>
                </a:cubicBezTo>
                <a:cubicBezTo>
                  <a:pt x="3428266" y="5520128"/>
                  <a:pt x="3332435" y="5511059"/>
                  <a:pt x="3271418" y="5510811"/>
                </a:cubicBezTo>
                <a:cubicBezTo>
                  <a:pt x="3241504" y="5471638"/>
                  <a:pt x="3153370" y="5525542"/>
                  <a:pt x="3106030" y="5518304"/>
                </a:cubicBezTo>
                <a:cubicBezTo>
                  <a:pt x="3064471" y="5520990"/>
                  <a:pt x="3060504" y="5541433"/>
                  <a:pt x="3011389" y="5533635"/>
                </a:cubicBezTo>
                <a:cubicBezTo>
                  <a:pt x="2923824" y="5527005"/>
                  <a:pt x="2892092" y="5511211"/>
                  <a:pt x="2811340" y="5491633"/>
                </a:cubicBezTo>
                <a:cubicBezTo>
                  <a:pt x="2719808" y="5476996"/>
                  <a:pt x="2718795" y="5497281"/>
                  <a:pt x="2616483" y="5472427"/>
                </a:cubicBezTo>
                <a:cubicBezTo>
                  <a:pt x="2592885" y="5464979"/>
                  <a:pt x="2535604" y="5465304"/>
                  <a:pt x="2511374" y="5450826"/>
                </a:cubicBezTo>
                <a:cubicBezTo>
                  <a:pt x="2477485" y="5458793"/>
                  <a:pt x="2338345" y="5468388"/>
                  <a:pt x="2301014" y="5479997"/>
                </a:cubicBezTo>
                <a:cubicBezTo>
                  <a:pt x="2248016" y="5487332"/>
                  <a:pt x="2294103" y="5474984"/>
                  <a:pt x="2246778" y="5481424"/>
                </a:cubicBezTo>
                <a:cubicBezTo>
                  <a:pt x="2201492" y="5458235"/>
                  <a:pt x="2191927" y="5495963"/>
                  <a:pt x="2129191" y="5511933"/>
                </a:cubicBezTo>
                <a:cubicBezTo>
                  <a:pt x="2103428" y="5489360"/>
                  <a:pt x="2082281" y="5498769"/>
                  <a:pt x="2061447" y="5518357"/>
                </a:cubicBezTo>
                <a:cubicBezTo>
                  <a:pt x="2000755" y="5510020"/>
                  <a:pt x="1944835" y="5538638"/>
                  <a:pt x="1876326" y="5548036"/>
                </a:cubicBezTo>
                <a:cubicBezTo>
                  <a:pt x="1802831" y="5520482"/>
                  <a:pt x="1785413" y="5583917"/>
                  <a:pt x="1712199" y="5593720"/>
                </a:cubicBezTo>
                <a:cubicBezTo>
                  <a:pt x="1649028" y="5639613"/>
                  <a:pt x="1663412" y="5633236"/>
                  <a:pt x="1601980" y="5628775"/>
                </a:cubicBezTo>
                <a:cubicBezTo>
                  <a:pt x="1545362" y="5623105"/>
                  <a:pt x="1566421" y="5707755"/>
                  <a:pt x="1449547" y="5688706"/>
                </a:cubicBezTo>
                <a:cubicBezTo>
                  <a:pt x="1440924" y="5679974"/>
                  <a:pt x="1400761" y="5688841"/>
                  <a:pt x="1402626" y="5700774"/>
                </a:cubicBezTo>
                <a:cubicBezTo>
                  <a:pt x="1392870" y="5697068"/>
                  <a:pt x="1337631" y="5660758"/>
                  <a:pt x="1335214" y="5679873"/>
                </a:cubicBezTo>
                <a:cubicBezTo>
                  <a:pt x="1286051" y="5682126"/>
                  <a:pt x="1269252" y="5684370"/>
                  <a:pt x="1225455" y="5660854"/>
                </a:cubicBezTo>
                <a:cubicBezTo>
                  <a:pt x="1200065" y="5653433"/>
                  <a:pt x="1193050" y="5658167"/>
                  <a:pt x="1124535" y="5640512"/>
                </a:cubicBezTo>
                <a:cubicBezTo>
                  <a:pt x="1074869" y="5658037"/>
                  <a:pt x="1065109" y="5620631"/>
                  <a:pt x="1001579" y="5645690"/>
                </a:cubicBezTo>
                <a:cubicBezTo>
                  <a:pt x="968866" y="5644152"/>
                  <a:pt x="915075" y="5652264"/>
                  <a:pt x="890113" y="5634869"/>
                </a:cubicBezTo>
                <a:cubicBezTo>
                  <a:pt x="851171" y="5707228"/>
                  <a:pt x="792528" y="5631332"/>
                  <a:pt x="751212" y="5632903"/>
                </a:cubicBezTo>
                <a:cubicBezTo>
                  <a:pt x="691335" y="5636083"/>
                  <a:pt x="568956" y="5618959"/>
                  <a:pt x="520176" y="5613716"/>
                </a:cubicBezTo>
                <a:cubicBezTo>
                  <a:pt x="501880" y="5615807"/>
                  <a:pt x="497009" y="5621722"/>
                  <a:pt x="458529" y="5601445"/>
                </a:cubicBezTo>
                <a:cubicBezTo>
                  <a:pt x="408382" y="5573457"/>
                  <a:pt x="359756" y="5556336"/>
                  <a:pt x="299969" y="5532287"/>
                </a:cubicBezTo>
                <a:cubicBezTo>
                  <a:pt x="284323" y="5483058"/>
                  <a:pt x="222426" y="5561728"/>
                  <a:pt x="220791" y="5508118"/>
                </a:cubicBezTo>
                <a:cubicBezTo>
                  <a:pt x="193797" y="5543566"/>
                  <a:pt x="143037" y="5488427"/>
                  <a:pt x="97480" y="5491517"/>
                </a:cubicBezTo>
                <a:cubicBezTo>
                  <a:pt x="88181" y="5467638"/>
                  <a:pt x="77725" y="5469169"/>
                  <a:pt x="59923" y="5482754"/>
                </a:cubicBezTo>
                <a:cubicBezTo>
                  <a:pt x="41690" y="5484890"/>
                  <a:pt x="22429" y="5482706"/>
                  <a:pt x="2649" y="5477471"/>
                </a:cubicBezTo>
                <a:lnTo>
                  <a:pt x="0" y="5476436"/>
                </a:lnTo>
                <a:lnTo>
                  <a:pt x="0" y="19227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8276E914-D126-4153-AEBF-1B9B6361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4799" y="393769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D5FE2A9E-9EAA-4067-ADDF-1BAC85F65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, intérieur, personne&#10;&#10;Description générée automatiquement">
            <a:extLst>
              <a:ext uri="{FF2B5EF4-FFF2-40B4-BE49-F238E27FC236}">
                <a16:creationId xmlns:a16="http://schemas.microsoft.com/office/drawing/2014/main" id="{04A5F927-F853-4047-82A9-F04556610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r="1" b="2371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</Words>
  <Application>Microsoft Office PowerPoint</Application>
  <PresentationFormat>Grand écran</PresentationFormat>
  <Paragraphs>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Comment fabriquer son propre beurre ? </vt:lpstr>
      <vt:lpstr>On verse de la crème fraîche. </vt:lpstr>
      <vt:lpstr>On utilise une baratte.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récupère le beurre. On le lave. On le roule. On le coupe.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fabriquer son propre beurre ?</dc:title>
  <dc:creator>Jacqueline Laroudie</dc:creator>
  <cp:lastModifiedBy>Jacqueline Laroudie</cp:lastModifiedBy>
  <cp:revision>4</cp:revision>
  <dcterms:created xsi:type="dcterms:W3CDTF">2021-05-05T16:13:58Z</dcterms:created>
  <dcterms:modified xsi:type="dcterms:W3CDTF">2021-05-08T09:20:33Z</dcterms:modified>
</cp:coreProperties>
</file>