
<file path=[Content_Types].xml><?xml version="1.0" encoding="utf-8"?>
<Types xmlns="http://schemas.openxmlformats.org/package/2006/content-types">
  <Default Extension="bmp" ContentType="image/bmp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45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bmp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03FCE02C-6EC6-4E09-BC2C-9FDED4DE236E}" type="datetimeFigureOut">
              <a:rPr lang="en-US" dirty="0"/>
              <a:t>7/4/2022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B075A7A-4A9A-410F-B848-AB998ACC9419}" type="datetimeFigureOut">
              <a:rPr lang="en-US" dirty="0"/>
              <a:pPr/>
              <a:t>7/4/2022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A5F3E88-2D66-4D17-B0FA-EA13CB20B2FF}" type="datetimeFigureOut">
              <a:rPr lang="en-US" dirty="0"/>
              <a:pPr/>
              <a:t>7/4/2022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800"/>
            </a:lvl1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D8F36E1-9596-4E98-8786-4A17C5D29C65}" type="datetimeFigureOut">
              <a:rPr lang="en-US" dirty="0"/>
              <a:pPr/>
              <a:t>7/4/2022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srcRect/>
            <a:tile tx="-31750" ty="-120650" sx="100000" sy="100000" flip="xy" algn="tl"/>
          </a:blipFill>
          <a:ln w="19050" cmpd="sng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65000"/>
                <a:lumOff val="35000"/>
              </a:schemeClr>
            </a:solidFill>
            <a:prstDash val="solid"/>
          </a:ln>
          <a:effectLst>
            <a:outerShdw blurRad="63500" algn="ctr" rotWithShape="0">
              <a:prstClr val="black">
                <a:alpha val="40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solidFill>
            <a:schemeClr val="bg2"/>
          </a:solidFill>
          <a:ln w="9525" cap="sq" cmpd="sng" algn="ctr">
            <a:noFill/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127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/>
                </a:solidFill>
                <a:effectLst>
                  <a:outerShdw blurRad="38100" dist="127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tx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E4D1A55-63BC-4BA2-9538-7DDEADA10621}" type="datetimeFigureOut">
              <a:rPr lang="en-US" dirty="0"/>
              <a:t>7/4/2022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6D01ABB-8821-4BF5-97A9-E1A66ACAEAA9}" type="datetimeFigureOut">
              <a:rPr lang="en-US" dirty="0"/>
              <a:pPr/>
              <a:t>7/4/2022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0C37B1C-D4A1-4A4F-A470-80868146AFC5}" type="datetimeFigureOut">
              <a:rPr lang="en-US" dirty="0"/>
              <a:pPr/>
              <a:t>7/4/2022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D31D1B9-F39E-471E-80A9-595CAA5664AD}" type="datetimeFigureOut">
              <a:rPr lang="en-US" dirty="0"/>
              <a:pPr/>
              <a:t>7/4/2022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3FCEABC-E2B9-4606-A74F-CB06AF596887}" type="datetimeFigureOut">
              <a:rPr lang="en-US" dirty="0"/>
              <a:pPr/>
              <a:t>7/4/2022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234693" y="237744"/>
            <a:ext cx="8633081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16" name="Rectangle 15"/>
          <p:cNvSpPr/>
          <p:nvPr/>
        </p:nvSpPr>
        <p:spPr>
          <a:xfrm>
            <a:off x="371856" y="374904"/>
            <a:ext cx="8353044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575" y="704850"/>
            <a:ext cx="7562850" cy="51435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A8850A0-01A3-4F4E-AA52-F716A9BFD4EB}" type="datetimeFigureOut">
              <a:rPr lang="en-US" dirty="0"/>
              <a:pPr/>
              <a:t>7/4/2022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39158" y="6214535"/>
            <a:ext cx="5184648" cy="256032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chemeClr val="tx1">
                <a:lumMod val="65000"/>
                <a:lumOff val="3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tx1"/>
          </a:solidFill>
          <a:ln w="6350" cap="sq">
            <a:solidFill>
              <a:schemeClr val="tx1">
                <a:lumMod val="7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solidFill>
            <a:schemeClr val="bg2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601076" cy="6382512"/>
          </a:xfrm>
          <a:solidFill>
            <a:srgbClr val="808080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5811CCA-BB49-46C7-A0E2-F42339750F9A}" type="datetimeFigureOut">
              <a:rPr lang="en-US" dirty="0"/>
              <a:t>7/4/2022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tx1"/>
          </a:solidFill>
          <a:ln w="6350" cap="flat" cmpd="sng" algn="ctr">
            <a:solidFill>
              <a:schemeClr val="tx1">
                <a:lumMod val="75000"/>
              </a:schemeClr>
            </a:solidFill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solidFill>
            <a:schemeClr val="bg2"/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bg2"/>
                </a:solidFill>
              </a:defRPr>
            </a:lvl1pPr>
          </a:lstStyle>
          <a:p>
            <a:fld id="{17205CAA-4E5A-4223-BD55-C5D2841AC9EF}" type="datetimeFigureOut">
              <a:rPr lang="en-US" dirty="0"/>
              <a:t>7/4/2022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8535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/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>
            <a:lumMod val="60000"/>
            <a:lumOff val="40000"/>
          </a:schemeClr>
        </a:buClr>
        <a:buFont typeface="Arial" pitchFamily="34" charset="0"/>
        <a:buChar char="•"/>
        <a:defRPr sz="1400" kern="120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9C11BD3-6B0A-4CB6-8A66-7319C78893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61707" y="2362196"/>
            <a:ext cx="9068586" cy="2590800"/>
          </a:xfrm>
        </p:spPr>
        <p:txBody>
          <a:bodyPr/>
          <a:lstStyle/>
          <a:p>
            <a:r>
              <a:rPr lang="fr-FR" dirty="0">
                <a:latin typeface="Bradley Hand ITC" panose="03070402050302030203" pitchFamily="66" charset="0"/>
              </a:rPr>
              <a:t>La musique avec </a:t>
            </a:r>
            <a:r>
              <a:rPr lang="fr-FR" dirty="0" err="1">
                <a:latin typeface="Bradley Hand ITC" panose="03070402050302030203" pitchFamily="66" charset="0"/>
              </a:rPr>
              <a:t>juliette</a:t>
            </a:r>
            <a:endParaRPr lang="fr-FR" dirty="0">
              <a:latin typeface="Bradley Hand ITC" panose="030704020503020302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620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D2A93E96-FF36-4A45-AD17-E53B85E94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5197" y="1193535"/>
            <a:ext cx="5844678" cy="447092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65E0A9F-7ED0-4D1F-B53F-7572F6A73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404" y="998008"/>
            <a:ext cx="389572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8408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931D932-C989-4E0D-8D59-3A57020662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63" y="660664"/>
            <a:ext cx="5396280" cy="553667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5B3B6C3A-9983-4B69-8891-16091BA847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955" y="745594"/>
            <a:ext cx="4571999" cy="553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8498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FE9EBD-9CBD-4151-BB2D-B064FC899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933" y="792832"/>
            <a:ext cx="4667250" cy="488128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3C5FDED-CAE8-47AA-92C3-ABDE9A34B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4716" y="677334"/>
            <a:ext cx="6121390" cy="5112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90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2F3AC2-51E0-4577-997B-D173BD226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7" y="482599"/>
            <a:ext cx="10430933" cy="803461"/>
          </a:xfrm>
        </p:spPr>
        <p:txBody>
          <a:bodyPr>
            <a:normAutofit/>
          </a:bodyPr>
          <a:lstStyle/>
          <a:p>
            <a:pPr algn="ctr"/>
            <a:r>
              <a:rPr lang="fr-FR" dirty="0">
                <a:latin typeface="Bradley Hand ITC" panose="03070402050302030203" pitchFamily="66" charset="0"/>
              </a:rPr>
              <a:t>Le chant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4CC657CF-793B-4651-B61C-7DF9ABFE99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964" y="1221847"/>
            <a:ext cx="5078082" cy="452411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0081AC4-F757-4119-8316-9E5FFB1255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5176" y="1112043"/>
            <a:ext cx="6054860" cy="463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3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9BBF5595-98D1-465C-8FC0-9854E4C08B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975" y="682625"/>
            <a:ext cx="6496050" cy="523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733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087EB7CD-6749-46E1-A7EA-819EF8A43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267" y="1658294"/>
            <a:ext cx="5144443" cy="4526492"/>
          </a:xfrm>
          <a:prstGeom prst="rect">
            <a:avLst/>
          </a:prstGeom>
        </p:spPr>
      </p:pic>
      <p:sp>
        <p:nvSpPr>
          <p:cNvPr id="7" name="Titre 1">
            <a:extLst>
              <a:ext uri="{FF2B5EF4-FFF2-40B4-BE49-F238E27FC236}">
                <a16:creationId xmlns:a16="http://schemas.microsoft.com/office/drawing/2014/main" id="{56698338-DD4B-4B04-B9F2-EF2DD59E1E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267" y="482599"/>
            <a:ext cx="10430933" cy="803461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>
                <a:latin typeface="Bradley Hand ITC" panose="03070402050302030203" pitchFamily="66" charset="0"/>
              </a:rPr>
              <a:t>La découverte des instruments de la batucada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5B378FE-2F65-4185-B9CE-4D0ADA617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6732" y="1661882"/>
            <a:ext cx="5616575" cy="4440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7862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D7E2931-1175-455E-AAC4-E837AF190E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463" y="914400"/>
            <a:ext cx="5215699" cy="476620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FA1A72-6F84-473F-A96D-86F1B1E81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6091" y="685800"/>
            <a:ext cx="478155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233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AB1AA5-9FDA-4ADA-9EAA-884FF3A67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169" y="931333"/>
            <a:ext cx="4702780" cy="4715934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C2094EA-509F-4793-9209-300DEE0D1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533" y="541866"/>
            <a:ext cx="5582721" cy="5494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573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36DBBC2-6020-4185-A8FE-24E54B981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80" y="474133"/>
            <a:ext cx="5581729" cy="578273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C230CD-3A78-4478-99A3-91042E5D8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9237" y="620712"/>
            <a:ext cx="4429125" cy="399097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39EB80-A93E-413E-8F04-94F63E82DD23}"/>
              </a:ext>
            </a:extLst>
          </p:cNvPr>
          <p:cNvSpPr txBox="1"/>
          <p:nvPr/>
        </p:nvSpPr>
        <p:spPr>
          <a:xfrm>
            <a:off x="6493933" y="4885267"/>
            <a:ext cx="45635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On apprend les gestes pour commencer et arrêter la batucada. Juliette ne communique qu’avec son sifflet. </a:t>
            </a:r>
          </a:p>
          <a:p>
            <a:r>
              <a:rPr lang="fr-FR" dirty="0">
                <a:latin typeface="Cursive standard" pitchFamily="2" charset="0"/>
              </a:rPr>
              <a:t>Ensuite, nous apprenons le rythme des phrases que l’on va jouer lors de la batucada.</a:t>
            </a:r>
          </a:p>
        </p:txBody>
      </p:sp>
    </p:spTree>
    <p:extLst>
      <p:ext uri="{BB962C8B-B14F-4D97-AF65-F5344CB8AC3E}">
        <p14:creationId xmlns:p14="http://schemas.microsoft.com/office/powerpoint/2010/main" val="990937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7F27A9E-DFCB-44AB-9545-C985B92643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267" y="605447"/>
            <a:ext cx="4953000" cy="56471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00CCA424-D51B-43BC-B323-C54E4AE684D2}"/>
              </a:ext>
            </a:extLst>
          </p:cNvPr>
          <p:cNvSpPr txBox="1"/>
          <p:nvPr/>
        </p:nvSpPr>
        <p:spPr>
          <a:xfrm>
            <a:off x="6206067" y="1066800"/>
            <a:ext cx="388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Cursive standard" pitchFamily="2" charset="0"/>
              </a:rPr>
              <a:t>Nous avons eu la surprise d’écouter deux futurs enseignants en musique, c’était très agréable.</a:t>
            </a:r>
          </a:p>
        </p:txBody>
      </p:sp>
    </p:spTree>
    <p:extLst>
      <p:ext uri="{BB962C8B-B14F-4D97-AF65-F5344CB8AC3E}">
        <p14:creationId xmlns:p14="http://schemas.microsoft.com/office/powerpoint/2010/main" val="15031988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67D330A2-7F36-4797-BA52-02B31E70C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799" y="1286060"/>
            <a:ext cx="5903383" cy="474553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CEA58929-FDDE-44C4-A9C3-701EF5B9A298}"/>
              </a:ext>
            </a:extLst>
          </p:cNvPr>
          <p:cNvSpPr txBox="1">
            <a:spLocks/>
          </p:cNvSpPr>
          <p:nvPr/>
        </p:nvSpPr>
        <p:spPr>
          <a:xfrm>
            <a:off x="694267" y="482599"/>
            <a:ext cx="10430933" cy="80346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80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pPr algn="ctr"/>
            <a:r>
              <a:rPr lang="fr-FR" dirty="0">
                <a:latin typeface="Bradley Hand ITC" panose="03070402050302030203" pitchFamily="66" charset="0"/>
              </a:rPr>
              <a:t>La batucada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7D36A59-2D0A-4B45-BA93-D858A5FA6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899" y="1132947"/>
            <a:ext cx="4025301" cy="524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43987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26B02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6728D11B-929E-4324-91B0-4A4DA4CAC3D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TM03457510[[fn=Savon]]</Template>
  <TotalTime>213</TotalTime>
  <Words>66</Words>
  <Application>Microsoft Office PowerPoint</Application>
  <PresentationFormat>Grand écran</PresentationFormat>
  <Paragraphs>7</Paragraphs>
  <Slides>12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7" baseType="lpstr">
      <vt:lpstr>Arial</vt:lpstr>
      <vt:lpstr>Bradley Hand ITC</vt:lpstr>
      <vt:lpstr>Century Gothic</vt:lpstr>
      <vt:lpstr>Cursive standard</vt:lpstr>
      <vt:lpstr>Savon</vt:lpstr>
      <vt:lpstr>La musique avec juliette</vt:lpstr>
      <vt:lpstr>Le chant </vt:lpstr>
      <vt:lpstr>Présentation PowerPoint</vt:lpstr>
      <vt:lpstr>La découverte des instruments de la batucada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Souvenirs de notre année au ce2</dc:title>
  <dc:creator>delphine gibert</dc:creator>
  <cp:lastModifiedBy>delphine gibert</cp:lastModifiedBy>
  <cp:revision>24</cp:revision>
  <dcterms:created xsi:type="dcterms:W3CDTF">2022-07-03T20:30:20Z</dcterms:created>
  <dcterms:modified xsi:type="dcterms:W3CDTF">2022-07-04T21:08:48Z</dcterms:modified>
</cp:coreProperties>
</file>