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82" r:id="rId16"/>
    <p:sldId id="271" r:id="rId17"/>
    <p:sldId id="272" r:id="rId18"/>
    <p:sldId id="273" r:id="rId19"/>
    <p:sldId id="274" r:id="rId20"/>
    <p:sldId id="276" r:id="rId21"/>
    <p:sldId id="284" r:id="rId22"/>
    <p:sldId id="277" r:id="rId23"/>
    <p:sldId id="278" r:id="rId24"/>
    <p:sldId id="279" r:id="rId25"/>
    <p:sldId id="280" r:id="rId26"/>
    <p:sldId id="281" r:id="rId27"/>
    <p:sldId id="283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55F9-11A3-4523-8F38-6BA37933791A}" type="datetime1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68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757A-3EC2-4683-9080-1A460C37C843}" type="datetime1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39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3539" y="6324600"/>
            <a:ext cx="2560220" cy="365125"/>
          </a:xfrm>
        </p:spPr>
        <p:txBody>
          <a:bodyPr/>
          <a:lstStyle/>
          <a:p>
            <a:fld id="{5CC8096C-64ED-4153-A483-5C02E44AD5C3}" type="datetime1">
              <a:rPr lang="en-US" smtClean="0"/>
              <a:t>4/28/2021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19838"/>
            <a:ext cx="3982781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959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  <a:lvl2pPr marL="228600" indent="-228600">
              <a:buFont typeface="Arial" panose="020B0604020202020204" pitchFamily="34" charset="0"/>
              <a:buChar char="•"/>
              <a:defRPr/>
            </a:lvl2pPr>
            <a:lvl3pPr marL="228600" indent="-228600">
              <a:buFont typeface="Arial" panose="020B0604020202020204" pitchFamily="34" charset="0"/>
              <a:buChar char="•"/>
              <a:defRPr/>
            </a:lvl3pPr>
            <a:lvl4pPr marL="228600" indent="-228600">
              <a:buFont typeface="Arial" panose="020B0604020202020204" pitchFamily="34" charset="0"/>
              <a:buChar char="•"/>
              <a:defRPr/>
            </a:lvl4pPr>
            <a:lvl5pPr marL="2286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D56B-6EBE-4E5F-99D9-2A3DBDF37D0A}" type="datetime1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325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1089025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1089025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F3CA-C7E3-432D-9282-18F13836509A}" type="datetime1">
              <a:rPr lang="en-US" smtClean="0"/>
              <a:t>4/28/2021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31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9C62-1337-40B8-BA50-E9F4861DB4BC}" type="datetime1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68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0863"/>
            <a:ext cx="5157787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01975"/>
            <a:ext cx="5157787" cy="3087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0863"/>
            <a:ext cx="5183188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101975"/>
            <a:ext cx="5183188" cy="3087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95EB-2DA3-4B24-8725-19BC22A7BE50}" type="datetime1">
              <a:rPr lang="en-US" smtClean="0"/>
              <a:t>4/28/2021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500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37E6-0076-4915-A5A8-B7C11FA4F374}" type="datetime1">
              <a:rPr lang="en-US" smtClean="0"/>
              <a:t>4/28/2021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53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58F-C0B5-422A-8E5A-6B99E5D80F0A}" type="datetime1">
              <a:rPr lang="en-US" smtClean="0"/>
              <a:t>4/28/2021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164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9812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E655-9687-48DF-A33F-F8824CCCB5D1}" type="datetime1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545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2209799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D56A-AAB8-4544-A495-D0645413C9E3}" type="datetime1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206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extLst>
              <a:ext uri="{FF2B5EF4-FFF2-40B4-BE49-F238E27FC236}">
                <a16:creationId xmlns:a16="http://schemas.microsoft.com/office/drawing/2014/main" id="{A4798C7F-C8CA-4799-BF37-3AB4642CDB66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7F0794B-55D3-4D2D-BDE7-4688ED321E42}"/>
              </a:ext>
            </a:extLst>
          </p:cNvPr>
          <p:cNvGrpSpPr/>
          <p:nvPr/>
        </p:nvGrpSpPr>
        <p:grpSpPr>
          <a:xfrm>
            <a:off x="-11413" y="0"/>
            <a:ext cx="12214827" cy="6858000"/>
            <a:chOff x="-6214" y="-1"/>
            <a:chExt cx="12214827" cy="6858000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</a:extLst>
            </p:cNvPr>
            <p:cNvCxnSpPr>
              <a:cxnSpLocks/>
            </p:cNvCxnSpPr>
            <p:nvPr/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</a:extLst>
            </p:cNvPr>
            <p:cNvCxnSpPr>
              <a:cxnSpLocks/>
            </p:cNvCxnSpPr>
            <p:nvPr/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</a:extLst>
            </p:cNvPr>
            <p:cNvCxnSpPr>
              <a:cxnSpLocks/>
            </p:cNvCxnSpPr>
            <p:nvPr/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</a:extLst>
            </p:cNvPr>
            <p:cNvCxnSpPr>
              <a:cxnSpLocks/>
            </p:cNvCxnSpPr>
            <p:nvPr/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</a:extLst>
            </p:cNvPr>
            <p:cNvCxnSpPr>
              <a:cxnSpLocks/>
            </p:cNvCxnSpPr>
            <p:nvPr/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</a:extLst>
            </p:cNvPr>
            <p:cNvCxnSpPr>
              <a:cxnSpLocks/>
            </p:cNvCxnSpPr>
            <p:nvPr/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</a:extLst>
            </p:cNvPr>
            <p:cNvCxnSpPr>
              <a:cxnSpLocks/>
            </p:cNvCxnSpPr>
            <p:nvPr/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</a:extLst>
            </p:cNvPr>
            <p:cNvCxnSpPr>
              <a:cxnSpLocks/>
            </p:cNvCxnSpPr>
            <p:nvPr/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</a:extLst>
            </p:cNvPr>
            <p:cNvCxnSpPr>
              <a:cxnSpLocks/>
            </p:cNvCxnSpPr>
            <p:nvPr/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</a:extLst>
            </p:cNvPr>
            <p:cNvCxnSpPr>
              <a:cxnSpLocks/>
            </p:cNvCxnSpPr>
            <p:nvPr/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</a:extLst>
            </p:cNvPr>
            <p:cNvCxnSpPr>
              <a:cxnSpLocks/>
            </p:cNvCxnSpPr>
            <p:nvPr/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216BB147-20D5-4D93-BDA5-1BC614D6A4B2}"/>
              </a:ext>
            </a:extLst>
          </p:cNvPr>
          <p:cNvSpPr/>
          <p:nvPr/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07229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07229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24600"/>
            <a:ext cx="25602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4/28/2021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0861" y="6319838"/>
            <a:ext cx="39827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0806" y="6324600"/>
            <a:ext cx="799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0A253F60-DE40-4508-A37A-61331DF1DD5D}"/>
              </a:ext>
            </a:extLst>
          </p:cNvPr>
          <p:cNvSpPr/>
          <p:nvPr/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73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2800" kern="1200">
          <a:solidFill>
            <a:srgbClr val="FFFFFF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4pPr>
      <a:lvl5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bsolu-peche.fr/photo/4534-img-0124-jpg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Vidéo 3">
            <a:extLst>
              <a:ext uri="{FF2B5EF4-FFF2-40B4-BE49-F238E27FC236}">
                <a16:creationId xmlns:a16="http://schemas.microsoft.com/office/drawing/2014/main" id="{450C9EDF-35E1-42F3-A109-AFD2FE0C46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C61190-C3C6-470C-AD7E-DE1774D3B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BA79076-09E2-42F2-AB53-2AC97BBF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6EFE7B6-A678-4080-8095-C35AC6E62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F819F03-C610-41AD-8191-AA9D0505B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C3F4891-5EFC-4D18-A624-398BDF1CA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B7416C3-B1E9-4255-96DF-4E177FC3E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7C17DC8-7DA5-4B05-966A-FB28DD872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1CE5E79-B59D-401A-BCC0-2D95B96A6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3BD0973-E146-44AE-8BD5-665926060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0B00FB7-2DA7-477B-8D71-0F3C3442F1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B9C836F-E0FA-4F43-8595-37B03CFFB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56D2723-3E4D-48B1-A6D2-1A24F3DA3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E33C010-3B40-4B74-AFED-9A12421E8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75A24DA-3AD1-4146-9C36-1FF666EDB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C312543-C4C1-48AB-A32C-CEBC25977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3B4AB31-8C5A-4150-95D6-D57F6C25C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D04B4EB-7F4A-4631-8A31-10795C50E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F7E2406-347A-4008-A837-B169329A8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3A29D85-8791-40DE-8AC1-55E01EF5F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456E209-65A9-41F0-95CA-06832E2C62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48FBE92-306C-410A-A46C-78FA64751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DEEC058-0746-4C6F-B438-432F7C5B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05675A2-165F-45F4-B82A-CADDAC635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7B04075-3949-4CE8-BC5D-8CC7C69B4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2095348-F370-432D-AB24-DF01B3569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0338639-8676-4CBD-A1C3-38D647AC9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8CD5D49-5B76-4AC2-AC0F-021E858B67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F0315B3-012B-4122-9034-0EA1ED049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7F3B018-21CC-4BB8-B439-99AEF58B1F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0B51FB9-22BD-46DF-BE69-B2A00DA04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406D8C29-9DDA-48D0-AF70-905FDB2CE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0C72876-8C76-4FD4-8AF7-FBB6BE214D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28905"/>
            <a:ext cx="9144000" cy="3184274"/>
          </a:xfrm>
        </p:spPr>
        <p:txBody>
          <a:bodyPr>
            <a:normAutofit/>
          </a:bodyPr>
          <a:lstStyle/>
          <a:p>
            <a:r>
              <a:rPr lang="fr-FR"/>
              <a:t>Projet pêche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22543E1-94B2-407F-B9A1-A83138926B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2044"/>
            <a:ext cx="9144000" cy="1495379"/>
          </a:xfrm>
        </p:spPr>
        <p:txBody>
          <a:bodyPr>
            <a:normAutofit/>
          </a:bodyPr>
          <a:lstStyle/>
          <a:p>
            <a:r>
              <a:rPr lang="fr-FR" sz="2200">
                <a:latin typeface="Arial" panose="020B0604020202020204" pitchFamily="34" charset="0"/>
                <a:cs typeface="Arial" panose="020B0604020202020204" pitchFamily="34" charset="0"/>
              </a:rPr>
              <a:t>Séance 1</a:t>
            </a:r>
          </a:p>
        </p:txBody>
      </p:sp>
    </p:spTree>
    <p:extLst>
      <p:ext uri="{BB962C8B-B14F-4D97-AF65-F5344CB8AC3E}">
        <p14:creationId xmlns:p14="http://schemas.microsoft.com/office/powerpoint/2010/main" val="164924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26AD51D-D59E-4689-A5DF-6A9857053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5578CCE-1E06-4634-B7D3-B75915B79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58694FA-DDF2-4463-8E27-E40C7B705D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66F117C-BB6F-4A4D-B9E6-7352647BF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FDD06D7-A858-4BE9-B269-786451727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B9716CE-4E07-44BE-9271-E478BBE78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4E8B64A-EF2F-47BF-AF60-22693FBD5B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9EBB16F-B1A9-45AE-9C7A-503A402F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F44818A-E73A-4763-8B27-B5244AD16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43A7F77-4F07-4CD4-B62F-B3AF76ADF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C64748D-7F97-429F-8A7B-8D7EEB1E2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BB97A24-973F-442A-99BA-8AC5FB1D1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9732AE5-4438-4E42-834A-653713C0B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3E2B6CE-9310-4CD9-B1C7-2DBFB5613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959B4D1-86FF-4165-945E-3265E3F00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8B56538-E579-4678-B2C4-190218F65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C898F5F-7AAE-453A-82FE-F4247F2F4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7D95DBF-0AAC-4741-91B1-649F6FE7D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B3F59BE-64EE-4780-9361-E231148A4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BE6D2F5-CA3E-4BC3-B8FE-49E3FAC00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EF74E0F-547D-4E30-B042-E040A1639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948BBB3-C56E-4DCA-B93A-71D4754768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6449CBA-E814-4F9C-9FC8-0B2E05BFB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5F9BC37-BDF5-45BE-B728-B10A9565A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14572B9-7D58-48F6-A290-9EF097595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2C4CAC2-0AC5-408F-92EA-7FB0F63A5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504E629-A4AD-411E-B4C0-B205748A1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9BA5C51-7F10-4E99-BF13-383E0B5DE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7F8EAE2-B22F-48D7-875C-C68B07B5C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7E1B9FF-384B-455E-88A2-93A4CC791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9A8FF40-B2F4-4522-9598-E0F0279151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A6DA27B-24A2-4FAF-9CB9-A814BF835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D48258A-6826-4A24-97F8-B65FE4D99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43F6B7F-6CF7-4212-8A4C-0AF81FCC7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CD379A7-2614-4A67-8607-5A9FF0118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972002F-2AF6-4170-83C8-3AC461AEA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F1082F6-3D56-4AD7-A271-A7CDEE46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CCEA333-BCA4-414F-8235-43D426595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87971C1-BBD6-4201-A93D-DF09B2B4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28F0E17-F524-4028-ABA2-99D293B7F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9CA3BF8-B976-46BC-9FD8-0BBFED3A5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30B60B9-F7F0-4B6E-848E-94EB0E9D1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AF33B57A-CBB1-4201-BB5A-75E5AB6F8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C16721E5-E31C-4F26-9D10-29EDA029E0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DADFEDD-1B94-4EA7-B826-5E342BD4B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F0AE683-15D4-4904-BB82-96ADABE67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5EF4A50C-5A07-4204-8915-10F2B32D6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E84E616-3881-4F89-8F3A-EC4C9F3EB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FACE3E7B-5CF6-4605-8EA9-F03A222AAE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77AE8FF-E1E0-49F8-972B-3BCAD57D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8F76A8B-AC15-4215-884C-57C94FE7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29813CA-E925-41BB-A818-AEEBD58D7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ED9DD07-B629-4508-99B3-666544E5D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859C10A-6DEF-4B98-9208-9681745D0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8F930A6-B089-462C-8699-E7DEC651D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9FCA652-5425-4350-80D2-DF3A72932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614C2703-817B-4E61-B0C1-B8A18B7B7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9756F19-602C-437D-89D3-AA582DE6E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D912F9B-FBEE-468E-9E40-4A911738B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C3008689-B0A9-46C9-888F-042737287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8AA2E07E-83FC-4A07-A945-64C914BB2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FBC3CD54-7A49-4290-9D69-AC69160EE7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6C00EC8-C23B-42C0-B72B-A96C15788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91108A0F-8C78-4294-B028-9F09581F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13489AA-CF3C-45B5-9A6B-D686CDD1D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ABF1CE3-37BC-462F-BC4B-5EF9C8287D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121847A4-7B07-4976-81EF-E68ABFC4F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9F3EBBA6-8771-481B-BACA-142F0C805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DF58D94E-BB4B-436D-8172-0F5737BEEA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F75AA9A-4678-41CB-AEFA-13C324B84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6C95E447-C172-476B-98BE-453E4049F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1F3BD247-696E-47F7-964F-89A5823D1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5E31E4B8-694B-447A-AA13-36B0A4EEC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88321B73-1AE7-4FA0-90EB-4E969A095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E15F8082-1C6D-496D-937D-964948B10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1B84AF1D-3604-4213-B891-4880C86F6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C3631262-5E4E-4A33-9D72-17996A538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9A4C49C9-CD9F-417C-A832-DD9D6F9C4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9A3BBBFA-B462-4340-82C8-3EE5CCFB1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4A7D3C2E-F100-49BC-9F4E-DFB50B2F9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46D4A85-2FF9-491B-BBF7-4D83EB888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B8F6747A-BC05-4E83-8FE8-976BBCE30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C1FEEA0-B31C-4DD8-9CC4-DAE065578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A783C12-3D0A-495D-B461-9D1FCC41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9AD7D205-DA43-40B9-82B4-D570FB270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FDD4F5FF-D993-454E-AB84-8634B9E53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EF64AEBB-D378-4CCE-9266-B45FC822E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22217ABD-7AF1-44DF-9243-75E5C9792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0D885E59-AA75-4026-972E-4DEE1AB59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AB41BAB-F8B8-402D-BC3D-82F73208A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032D8DE3-B3FD-47EC-B6D3-90CE4F037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4218772-C699-478C-9D44-9459ABA4C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F67CC234-9EF0-4613-9013-F7F9AEC49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Espace réservé du contenu 4" descr="Une image contenant texte, intérieur, personne, debout&#10;&#10;Description générée automatiquement">
            <a:extLst>
              <a:ext uri="{FF2B5EF4-FFF2-40B4-BE49-F238E27FC236}">
                <a16:creationId xmlns:a16="http://schemas.microsoft.com/office/drawing/2014/main" id="{CB3C8BDF-9A20-4657-AFF0-064255C77D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b="17079"/>
          <a:stretch/>
        </p:blipFill>
        <p:spPr>
          <a:xfrm>
            <a:off x="-9379" y="10"/>
            <a:ext cx="12168757" cy="6857990"/>
          </a:xfrm>
          <a:custGeom>
            <a:avLst/>
            <a:gdLst/>
            <a:ahLst/>
            <a:cxnLst/>
            <a:rect l="l" t="t" r="r" b="b"/>
            <a:pathLst>
              <a:path w="12142767" h="6858000">
                <a:moveTo>
                  <a:pt x="0" y="0"/>
                </a:moveTo>
                <a:lnTo>
                  <a:pt x="11251490" y="0"/>
                </a:lnTo>
                <a:lnTo>
                  <a:pt x="11255634" y="308191"/>
                </a:lnTo>
                <a:cubicBezTo>
                  <a:pt x="11341049" y="3428907"/>
                  <a:pt x="12695043" y="3532715"/>
                  <a:pt x="11886084" y="6854559"/>
                </a:cubicBezTo>
                <a:lnTo>
                  <a:pt x="7539784" y="6854559"/>
                </a:lnTo>
                <a:lnTo>
                  <a:pt x="753978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08233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 150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4" name="Freeform: Shape 183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6" name="Freeform: Shape 185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8" name="Freeform: Shape 187">
            <a:extLst>
              <a:ext uri="{FF2B5EF4-FFF2-40B4-BE49-F238E27FC236}">
                <a16:creationId xmlns:a16="http://schemas.microsoft.com/office/drawing/2014/main" id="{9A0D6220-3DFE-4182-9152-9135493A6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44C729BC-90F1-4823-A305-F6F124E93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640014BD-8822-4EFD-B887-1E95DBBB4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1E9445DF-509C-4993-834C-4A95C90E30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FDCB110E-203A-4D63-810B-7AB453AB9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F264073E-6737-44FE-BC04-BFEE371334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6DA24A7E-F63B-4B87-ABA5-BDD8F8F65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9CC2C5D2-CEDF-4390-A89D-71DBD7C37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8956D0DF-B8DD-44AB-A831-329B2973E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7AB17CF4-098C-43B0-A0E0-235CEB55F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D3CA7C27-06AF-4DB3-A3B2-F81C41D52B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8BD2BB17-7774-4215-872F-9CF37633B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22E1C172-AA18-42F1-B952-4791B50351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C9D5EBAC-D904-4410-A575-1A2B810D8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8B38425E-0189-47B9-9F42-67DC5386E3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E6584C8E-A8AC-49AB-8E5B-337E14D4F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E8FCDC21-75B9-4F36-AEB4-186CDD994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79AAC1FD-FBB6-4E21-A267-E4B9029BB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20FDEAF3-AB6A-41DF-BF11-245120818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29F9892F-F26B-4C6F-A949-097D3EBC7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FCCA59EA-5156-402B-82A4-AAE14B2D9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31E175D8-17F1-46B8-807F-89A75CD4D9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5AE169C4-F6B2-44D0-A73C-88C304E8A3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2CE19136-3F8D-4350-A424-8241923BC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CF937350-E379-4C45-BC56-20808BBED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FE4F6988-3981-46A0-B744-EE972197D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EDB419A9-FCB9-4B39-8D9E-91CC0B8E77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7D6861DB-43A8-4624-9ECC-5A96BE3AF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4AFBD701-C20E-441D-8596-4BBBF4955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73C41C88-00F9-45AF-8D64-37BA70969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E6420BDA-21B9-4B17-A82E-A9EB28138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1" name="Rectangle 220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Image 4" descr="Une image contenant texte, personne, intérieur&#10;&#10;Description générée automatiquement">
            <a:extLst>
              <a:ext uri="{FF2B5EF4-FFF2-40B4-BE49-F238E27FC236}">
                <a16:creationId xmlns:a16="http://schemas.microsoft.com/office/drawing/2014/main" id="{0E5200E0-C4AB-4181-9578-F646EF6ED9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4" b="19606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grpSp>
        <p:nvGrpSpPr>
          <p:cNvPr id="223" name="Group 222">
            <a:extLst>
              <a:ext uri="{FF2B5EF4-FFF2-40B4-BE49-F238E27FC236}">
                <a16:creationId xmlns:a16="http://schemas.microsoft.com/office/drawing/2014/main" id="{20C61190-C3C6-470C-AD7E-DE1774D3B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FBA79076-09E2-42F2-AB53-2AC97BBF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56EFE7B6-A678-4080-8095-C35AC6E62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4F819F03-C610-41AD-8191-AA9D0505B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1C3F4891-5EFC-4D18-A624-398BDF1CA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6B7416C3-B1E9-4255-96DF-4E177FC3E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27C17DC8-7DA5-4B05-966A-FB28DD872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C1CE5E79-B59D-401A-BCC0-2D95B96A6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03BD0973-E146-44AE-8BD5-665926060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E0B00FB7-2DA7-477B-8D71-0F3C3442F1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EB9C836F-E0FA-4F43-8595-37B03CFFB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256D2723-3E4D-48B1-A6D2-1A24F3DA3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FE33C010-3B40-4B74-AFED-9A12421E8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B75A24DA-3AD1-4146-9C36-1FF666EDB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AC312543-C4C1-48AB-A32C-CEBC25977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A3B4AB31-8C5A-4150-95D6-D57F6C25C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2D04B4EB-7F4A-4631-8A31-10795C50E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1F7E2406-347A-4008-A837-B169329A8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83A29D85-8791-40DE-8AC1-55E01EF5F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5456E209-65A9-41F0-95CA-06832E2C62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248FBE92-306C-410A-A46C-78FA64751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BDEEC058-0746-4C6F-B438-432F7C5B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405675A2-165F-45F4-B82A-CADDAC635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A7B04075-3949-4CE8-BC5D-8CC7C69B4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52095348-F370-432D-AB24-DF01B3569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80338639-8676-4CBD-A1C3-38D647AC9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48CD5D49-5B76-4AC2-AC0F-021E858B67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7F0315B3-012B-4122-9034-0EA1ED049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A7F3B018-21CC-4BB8-B439-99AEF58B1F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C0B51FB9-22BD-46DF-BE69-B2A00DA04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4" name="Rectangle 253">
            <a:extLst>
              <a:ext uri="{FF2B5EF4-FFF2-40B4-BE49-F238E27FC236}">
                <a16:creationId xmlns:a16="http://schemas.microsoft.com/office/drawing/2014/main" id="{406D8C29-9DDA-48D0-AF70-905FDB2CE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2F6C904-ACDF-4F83-A9B0-FBA757F43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28905"/>
            <a:ext cx="9144000" cy="318427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622264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26AD51D-D59E-4689-A5DF-6A9857053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5578CCE-1E06-4634-B7D3-B75915B79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58694FA-DDF2-4463-8E27-E40C7B705D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66F117C-BB6F-4A4D-B9E6-7352647BF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FDD06D7-A858-4BE9-B269-786451727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B9716CE-4E07-44BE-9271-E478BBE78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4E8B64A-EF2F-47BF-AF60-22693FBD5B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9EBB16F-B1A9-45AE-9C7A-503A402F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F44818A-E73A-4763-8B27-B5244AD16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43A7F77-4F07-4CD4-B62F-B3AF76ADF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C64748D-7F97-429F-8A7B-8D7EEB1E2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BB97A24-973F-442A-99BA-8AC5FB1D1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9732AE5-4438-4E42-834A-653713C0B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3E2B6CE-9310-4CD9-B1C7-2DBFB5613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959B4D1-86FF-4165-945E-3265E3F00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8B56538-E579-4678-B2C4-190218F65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C898F5F-7AAE-453A-82FE-F4247F2F4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7D95DBF-0AAC-4741-91B1-649F6FE7D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B3F59BE-64EE-4780-9361-E231148A4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BE6D2F5-CA3E-4BC3-B8FE-49E3FAC00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EF74E0F-547D-4E30-B042-E040A1639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948BBB3-C56E-4DCA-B93A-71D4754768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6449CBA-E814-4F9C-9FC8-0B2E05BFB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5F9BC37-BDF5-45BE-B728-B10A9565A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14572B9-7D58-48F6-A290-9EF097595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2C4CAC2-0AC5-408F-92EA-7FB0F63A5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504E629-A4AD-411E-B4C0-B205748A1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9BA5C51-7F10-4E99-BF13-383E0B5DE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7F8EAE2-B22F-48D7-875C-C68B07B5C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7E1B9FF-384B-455E-88A2-93A4CC791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9A8FF40-B2F4-4522-9598-E0F0279151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A6DA27B-24A2-4FAF-9CB9-A814BF835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D48258A-6826-4A24-97F8-B65FE4D99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43F6B7F-6CF7-4212-8A4C-0AF81FCC7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CD379A7-2614-4A67-8607-5A9FF0118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972002F-2AF6-4170-83C8-3AC461AEA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F1082F6-3D56-4AD7-A271-A7CDEE46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CCEA333-BCA4-414F-8235-43D426595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87971C1-BBD6-4201-A93D-DF09B2B4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28F0E17-F524-4028-ABA2-99D293B7F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9CA3BF8-B976-46BC-9FD8-0BBFED3A5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30B60B9-F7F0-4B6E-848E-94EB0E9D1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AF33B57A-CBB1-4201-BB5A-75E5AB6F8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C16721E5-E31C-4F26-9D10-29EDA029E0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DADFEDD-1B94-4EA7-B826-5E342BD4B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F0AE683-15D4-4904-BB82-96ADABE67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5EF4A50C-5A07-4204-8915-10F2B32D6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E84E616-3881-4F89-8F3A-EC4C9F3EB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FACE3E7B-5CF6-4605-8EA9-F03A222AAE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77AE8FF-E1E0-49F8-972B-3BCAD57D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8F76A8B-AC15-4215-884C-57C94FE7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29813CA-E925-41BB-A818-AEEBD58D7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ED9DD07-B629-4508-99B3-666544E5D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859C10A-6DEF-4B98-9208-9681745D0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8F930A6-B089-462C-8699-E7DEC651D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9FCA652-5425-4350-80D2-DF3A72932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614C2703-817B-4E61-B0C1-B8A18B7B7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9756F19-602C-437D-89D3-AA582DE6E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D912F9B-FBEE-468E-9E40-4A911738B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C3008689-B0A9-46C9-888F-042737287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8AA2E07E-83FC-4A07-A945-64C914BB2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FBC3CD54-7A49-4290-9D69-AC69160EE7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6C00EC8-C23B-42C0-B72B-A96C15788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91108A0F-8C78-4294-B028-9F09581F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13489AA-CF3C-45B5-9A6B-D686CDD1D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ABF1CE3-37BC-462F-BC4B-5EF9C8287D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121847A4-7B07-4976-81EF-E68ABFC4F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9F3EBBA6-8771-481B-BACA-142F0C805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DF58D94E-BB4B-436D-8172-0F5737BEEA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F75AA9A-4678-41CB-AEFA-13C324B84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6C95E447-C172-476B-98BE-453E4049F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1F3BD247-696E-47F7-964F-89A5823D1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5E31E4B8-694B-447A-AA13-36B0A4EEC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88321B73-1AE7-4FA0-90EB-4E969A095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E15F8082-1C6D-496D-937D-964948B10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1B84AF1D-3604-4213-B891-4880C86F6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C3631262-5E4E-4A33-9D72-17996A538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9A4C49C9-CD9F-417C-A832-DD9D6F9C4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9A3BBBFA-B462-4340-82C8-3EE5CCFB1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4A7D3C2E-F100-49BC-9F4E-DFB50B2F9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46D4A85-2FF9-491B-BBF7-4D83EB888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B8F6747A-BC05-4E83-8FE8-976BBCE30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C1FEEA0-B31C-4DD8-9CC4-DAE065578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A783C12-3D0A-495D-B461-9D1FCC41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9AD7D205-DA43-40B9-82B4-D570FB270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FDD4F5FF-D993-454E-AB84-8634B9E53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EF64AEBB-D378-4CCE-9266-B45FC822E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22217ABD-7AF1-44DF-9243-75E5C9792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0D885E59-AA75-4026-972E-4DEE1AB59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AB41BAB-F8B8-402D-BC3D-82F73208A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032D8DE3-B3FD-47EC-B6D3-90CE4F037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4218772-C699-478C-9D44-9459ABA4C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F67CC234-9EF0-4613-9013-F7F9AEC49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Espace réservé du contenu 4" descr="Une image contenant texte, intérieur, personne&#10;&#10;Description générée automatiquement">
            <a:extLst>
              <a:ext uri="{FF2B5EF4-FFF2-40B4-BE49-F238E27FC236}">
                <a16:creationId xmlns:a16="http://schemas.microsoft.com/office/drawing/2014/main" id="{3DD2CFC1-711C-41EA-9BDC-1EF6E53139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5" b="14532"/>
          <a:stretch/>
        </p:blipFill>
        <p:spPr>
          <a:xfrm>
            <a:off x="-9379" y="10"/>
            <a:ext cx="12168757" cy="6857990"/>
          </a:xfrm>
          <a:custGeom>
            <a:avLst/>
            <a:gdLst/>
            <a:ahLst/>
            <a:cxnLst/>
            <a:rect l="l" t="t" r="r" b="b"/>
            <a:pathLst>
              <a:path w="12142767" h="6858000">
                <a:moveTo>
                  <a:pt x="0" y="0"/>
                </a:moveTo>
                <a:lnTo>
                  <a:pt x="11251490" y="0"/>
                </a:lnTo>
                <a:lnTo>
                  <a:pt x="11255634" y="308191"/>
                </a:lnTo>
                <a:cubicBezTo>
                  <a:pt x="11341049" y="3428907"/>
                  <a:pt x="12695043" y="3532715"/>
                  <a:pt x="11886084" y="6854559"/>
                </a:cubicBezTo>
                <a:lnTo>
                  <a:pt x="7539784" y="6854559"/>
                </a:lnTo>
                <a:lnTo>
                  <a:pt x="753978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09732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12ED8D-807A-4E94-A9AF-C44676151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DA1A4301-6FFC-4C82-A1FA-7634D8CAA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60136" y="1542777"/>
            <a:ext cx="568289" cy="568289"/>
          </a:xfrm>
          <a:prstGeom prst="rtTriangl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Document 8">
            <a:extLst>
              <a:ext uri="{FF2B5EF4-FFF2-40B4-BE49-F238E27FC236}">
                <a16:creationId xmlns:a16="http://schemas.microsoft.com/office/drawing/2014/main" id="{D8667B21-A39C-4ABB-9CED-0DD4CD739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270477" y="924332"/>
            <a:ext cx="6871335" cy="502267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26328 h 47652"/>
              <a:gd name="connsiteX1" fmla="*/ 21562 w 21600"/>
              <a:gd name="connsiteY1" fmla="*/ 0 h 47652"/>
              <a:gd name="connsiteX2" fmla="*/ 21600 w 21600"/>
              <a:gd name="connsiteY2" fmla="*/ 43650 h 47652"/>
              <a:gd name="connsiteX3" fmla="*/ 0 w 21600"/>
              <a:gd name="connsiteY3" fmla="*/ 46500 h 47652"/>
              <a:gd name="connsiteX4" fmla="*/ 0 w 21600"/>
              <a:gd name="connsiteY4" fmla="*/ 26328 h 47652"/>
              <a:gd name="connsiteX0" fmla="*/ 56 w 21600"/>
              <a:gd name="connsiteY0" fmla="*/ 98 h 47652"/>
              <a:gd name="connsiteX1" fmla="*/ 21562 w 21600"/>
              <a:gd name="connsiteY1" fmla="*/ 0 h 47652"/>
              <a:gd name="connsiteX2" fmla="*/ 21600 w 21600"/>
              <a:gd name="connsiteY2" fmla="*/ 43650 h 47652"/>
              <a:gd name="connsiteX3" fmla="*/ 0 w 21600"/>
              <a:gd name="connsiteY3" fmla="*/ 46500 h 47652"/>
              <a:gd name="connsiteX4" fmla="*/ 56 w 21600"/>
              <a:gd name="connsiteY4" fmla="*/ 98 h 47652"/>
              <a:gd name="connsiteX0" fmla="*/ 37 w 21600"/>
              <a:gd name="connsiteY0" fmla="*/ 196 h 47652"/>
              <a:gd name="connsiteX1" fmla="*/ 21562 w 21600"/>
              <a:gd name="connsiteY1" fmla="*/ 0 h 47652"/>
              <a:gd name="connsiteX2" fmla="*/ 21600 w 21600"/>
              <a:gd name="connsiteY2" fmla="*/ 43650 h 47652"/>
              <a:gd name="connsiteX3" fmla="*/ 0 w 21600"/>
              <a:gd name="connsiteY3" fmla="*/ 46500 h 47652"/>
              <a:gd name="connsiteX4" fmla="*/ 37 w 21600"/>
              <a:gd name="connsiteY4" fmla="*/ 196 h 47652"/>
              <a:gd name="connsiteX0" fmla="*/ 5 w 21606"/>
              <a:gd name="connsiteY0" fmla="*/ 196 h 47652"/>
              <a:gd name="connsiteX1" fmla="*/ 21568 w 21606"/>
              <a:gd name="connsiteY1" fmla="*/ 0 h 47652"/>
              <a:gd name="connsiteX2" fmla="*/ 21606 w 21606"/>
              <a:gd name="connsiteY2" fmla="*/ 43650 h 47652"/>
              <a:gd name="connsiteX3" fmla="*/ 6 w 21606"/>
              <a:gd name="connsiteY3" fmla="*/ 46500 h 47652"/>
              <a:gd name="connsiteX4" fmla="*/ 5 w 21606"/>
              <a:gd name="connsiteY4" fmla="*/ 196 h 47652"/>
              <a:gd name="connsiteX0" fmla="*/ 3 w 21642"/>
              <a:gd name="connsiteY0" fmla="*/ 1 h 47652"/>
              <a:gd name="connsiteX1" fmla="*/ 21604 w 21642"/>
              <a:gd name="connsiteY1" fmla="*/ 0 h 47652"/>
              <a:gd name="connsiteX2" fmla="*/ 21642 w 21642"/>
              <a:gd name="connsiteY2" fmla="*/ 43650 h 47652"/>
              <a:gd name="connsiteX3" fmla="*/ 42 w 21642"/>
              <a:gd name="connsiteY3" fmla="*/ 46500 h 47652"/>
              <a:gd name="connsiteX4" fmla="*/ 3 w 21642"/>
              <a:gd name="connsiteY4" fmla="*/ 1 h 47652"/>
              <a:gd name="connsiteX0" fmla="*/ 3 w 21642"/>
              <a:gd name="connsiteY0" fmla="*/ 0 h 47651"/>
              <a:gd name="connsiteX1" fmla="*/ 21623 w 21642"/>
              <a:gd name="connsiteY1" fmla="*/ 97 h 47651"/>
              <a:gd name="connsiteX2" fmla="*/ 21642 w 21642"/>
              <a:gd name="connsiteY2" fmla="*/ 43649 h 47651"/>
              <a:gd name="connsiteX3" fmla="*/ 42 w 21642"/>
              <a:gd name="connsiteY3" fmla="*/ 46499 h 47651"/>
              <a:gd name="connsiteX4" fmla="*/ 3 w 21642"/>
              <a:gd name="connsiteY4" fmla="*/ 0 h 47651"/>
              <a:gd name="connsiteX0" fmla="*/ 3 w 21642"/>
              <a:gd name="connsiteY0" fmla="*/ 147 h 47798"/>
              <a:gd name="connsiteX1" fmla="*/ 21623 w 21642"/>
              <a:gd name="connsiteY1" fmla="*/ 0 h 47798"/>
              <a:gd name="connsiteX2" fmla="*/ 21642 w 21642"/>
              <a:gd name="connsiteY2" fmla="*/ 43796 h 47798"/>
              <a:gd name="connsiteX3" fmla="*/ 42 w 21642"/>
              <a:gd name="connsiteY3" fmla="*/ 46646 h 47798"/>
              <a:gd name="connsiteX4" fmla="*/ 3 w 21642"/>
              <a:gd name="connsiteY4" fmla="*/ 147 h 47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42" h="47798">
                <a:moveTo>
                  <a:pt x="3" y="147"/>
                </a:moveTo>
                <a:lnTo>
                  <a:pt x="21623" y="0"/>
                </a:lnTo>
                <a:cubicBezTo>
                  <a:pt x="21623" y="5774"/>
                  <a:pt x="21642" y="38022"/>
                  <a:pt x="21642" y="43796"/>
                </a:cubicBezTo>
                <a:cubicBezTo>
                  <a:pt x="10842" y="43796"/>
                  <a:pt x="10842" y="50396"/>
                  <a:pt x="42" y="46646"/>
                </a:cubicBezTo>
                <a:cubicBezTo>
                  <a:pt x="61" y="31179"/>
                  <a:pt x="-16" y="15614"/>
                  <a:pt x="3" y="147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323DD1D-77DE-48B2-A0A0-626580153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14827" cy="6858000"/>
            <a:chOff x="-6214" y="-1"/>
            <a:chExt cx="12214827" cy="685800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C230063-C474-48F9-AD35-F649415C2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251EB77-6139-46FD-BABC-85764659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8177B72-4955-469C-BAF0-E07626379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09269C7-DB34-4A8C-BAC9-2496A058B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FA42117-D401-4236-8EAA-EC9095D4C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746B91E-6053-4974-B374-9D1B8FBD7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D5DA8D3-12FB-4731-BDBC-93B6113D0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D16B49A-4893-4729-87B8-9A0B8E592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06D93EE-2329-4706-89C0-BB6C94A39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DC3E76F-2DB4-40DA-8C45-943861B17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56318F6-E559-4DA6-95C0-D2BB10BA6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3243B57-CFAA-461A-AE56-A61CF60F3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6AEACE9-7BE6-4FC5-9686-47F15ABA5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DCAE5B4-5700-44A8-91DA-D8415FB04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2F9D9C9-D01B-4870-8B33-310D77DF5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05DDC7F-2142-41F1-B1E3-A37A0B6FD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1B19576-1AA2-4552-8D7D-831B13781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504D005-AC5D-4160-8184-5BB45CE00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A540368-C5A6-4F28-A60E-763362A6E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67B4722-C810-495C-BB11-45141E367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3B1706B-6FE4-44FB-B429-E59AE3B16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9DD5DAD-1CA2-48BA-94BF-70B1AC2BB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76A21FA-0159-4468-9737-BDBD3426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870688F-0FB0-4A4A-9F90-7EAE14CAE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F7D7D25-8970-4DD6-A3D7-0D550BA85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B480E32-418E-4DE3-B6E7-2F803A2C7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985F833-A609-4B9C-A0D7-6DF88DB7B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AA9A587-B078-4028-A924-4A6DDDA2C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E2E5E8E-3025-4C93-9E63-9C47C5BBA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A1AAD5DD-573B-4F01-894A-0D73C0257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32348"/>
            <a:ext cx="4419600" cy="2240735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2"/>
                </a:solidFill>
              </a:rPr>
              <a:t>Le résultat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F42E755-A084-4384-B00D-819C25FD4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3264832"/>
            <a:ext cx="4419600" cy="2983568"/>
          </a:xfrm>
        </p:spPr>
        <p:txBody>
          <a:bodyPr>
            <a:normAutofit/>
          </a:bodyPr>
          <a:lstStyle/>
          <a:p>
            <a:endParaRPr lang="en-US" sz="1800">
              <a:solidFill>
                <a:schemeClr val="tx2"/>
              </a:solidFill>
            </a:endParaRPr>
          </a:p>
        </p:txBody>
      </p:sp>
      <p:pic>
        <p:nvPicPr>
          <p:cNvPr id="5" name="Espace réservé du contenu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CEFA69-CF32-46C3-B17D-CC09BCD9D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67" y="954947"/>
            <a:ext cx="6795701" cy="509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25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" name="Rectangle 97">
            <a:extLst>
              <a:ext uri="{FF2B5EF4-FFF2-40B4-BE49-F238E27FC236}">
                <a16:creationId xmlns:a16="http://schemas.microsoft.com/office/drawing/2014/main" id="{8E7E1993-6448-42F8-8FB3-76104F45B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F40B5B8B-1859-452F-A82A-CDD8D2518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2" name="Right Triangle 101">
            <a:extLst>
              <a:ext uri="{FF2B5EF4-FFF2-40B4-BE49-F238E27FC236}">
                <a16:creationId xmlns:a16="http://schemas.microsoft.com/office/drawing/2014/main" id="{65BF84F9-3CC3-492E-BF19-8E32FBB3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96085" y="1566850"/>
            <a:ext cx="568289" cy="568289"/>
          </a:xfrm>
          <a:prstGeom prst="rtTriangl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Flowchart: Document 103">
            <a:extLst>
              <a:ext uri="{FF2B5EF4-FFF2-40B4-BE49-F238E27FC236}">
                <a16:creationId xmlns:a16="http://schemas.microsoft.com/office/drawing/2014/main" id="{0CCF3E0C-EF46-4FD7-8134-966F9FE8B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455724" y="2105114"/>
            <a:ext cx="6858000" cy="2647778"/>
          </a:xfrm>
          <a:prstGeom prst="flowChartDocument">
            <a:avLst/>
          </a:prstGeom>
          <a:solidFill>
            <a:schemeClr val="accent2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7B3131A-B518-43E5-A896-E9D654A48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837" y="-76200"/>
            <a:ext cx="12214827" cy="6858000"/>
            <a:chOff x="-6214" y="-1"/>
            <a:chExt cx="12214827" cy="6858000"/>
          </a:xfrm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476355E6-7A00-4B30-A47B-80EF0D0D6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7D0B06C-9FFD-42E8-B19F-062C248CD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95291278-5FDA-45C6-B93E-1FA6D9130B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FFF95DF7-BFEE-4791-A691-BAF693F38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C7C504F1-5AA9-45F5-9030-22533885AF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D75999E-3496-4713-8046-AC17DB266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06B91000-D71E-40A8-AA8F-E9BB106A8C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9A9D188E-6FDB-47DE-A5FB-728E56BD04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DD98C242-C677-4CF5-A189-52C3ADAF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A9D7CD7F-137F-42DC-AFFA-52D9B8DF5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E3C1C05-EF55-47B3-B1D8-549116337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8E6BE961-4385-4384-B028-D57AA88EF5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F98288B9-9DC0-41DF-BDC2-329675E142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AA97B8C6-FF63-4B6A-913C-50CB2EB7B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F3734427-CEE3-45F9-8CDE-7DC289716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F5443404-2D71-4E54-86D6-DB0D769AA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5C94E908-A14E-4E7A-B4FC-BB9D82FD0F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A2E257B4-59EA-43CC-A20C-D2755D26B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11037FBF-2F84-4578-9624-4E6D10766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526E3BDC-D7FC-4C7E-9F35-1D05C9D54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4E39965B-216F-478B-8653-0F7B877C0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E2116FC6-1CFC-4E87-8431-E7833BFB75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97829DA6-D97C-490E-BEEF-83832787DE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9495B6D3-A3B6-4636-A210-AFC128284F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A2462476-3252-49A1-93CE-4FA22B830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E3C18803-7708-483D-8CE3-0992784BB5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8B4024AE-5222-4804-AA42-E7A4C0B970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414FBE75-ECC4-4BB7-92B2-74D6CF686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F7061C60-9F4E-4144-B974-AFB802AF4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920DC1BC-71BA-4028-98A0-4CFF3242B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8905"/>
            <a:ext cx="4952999" cy="2244178"/>
          </a:xfrm>
        </p:spPr>
        <p:txBody>
          <a:bodyPr>
            <a:normAutofit/>
          </a:bodyPr>
          <a:lstStyle/>
          <a:p>
            <a:r>
              <a:rPr lang="fr-FR" sz="3700">
                <a:solidFill>
                  <a:schemeClr val="tx2"/>
                </a:solidFill>
              </a:rPr>
              <a:t>Identifier des poissons en utilisant une clé de détermination</a:t>
            </a:r>
          </a:p>
        </p:txBody>
      </p:sp>
      <p:sp>
        <p:nvSpPr>
          <p:cNvPr id="95" name="Content Placeholder 94">
            <a:extLst>
              <a:ext uri="{FF2B5EF4-FFF2-40B4-BE49-F238E27FC236}">
                <a16:creationId xmlns:a16="http://schemas.microsoft.com/office/drawing/2014/main" id="{554ED95B-05A0-452D-8636-2C74FAE8B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276600"/>
            <a:ext cx="4952999" cy="2744892"/>
          </a:xfrm>
        </p:spPr>
        <p:txBody>
          <a:bodyPr>
            <a:normAutofit/>
          </a:bodyPr>
          <a:lstStyle/>
          <a:p>
            <a:endParaRPr lang="en-US" sz="1800">
              <a:solidFill>
                <a:schemeClr val="tx2"/>
              </a:solidFill>
            </a:endParaRP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9E6A704E-AB09-4FEB-8ACE-CF1B6408C7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2" r="23585" b="-2"/>
          <a:stretch/>
        </p:blipFill>
        <p:spPr>
          <a:xfrm>
            <a:off x="5791200" y="669256"/>
            <a:ext cx="5320206" cy="551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973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26AD51D-D59E-4689-A5DF-6A9857053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5578CCE-1E06-4634-B7D3-B75915B79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58694FA-DDF2-4463-8E27-E40C7B705D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66F117C-BB6F-4A4D-B9E6-7352647BF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FDD06D7-A858-4BE9-B269-786451727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B9716CE-4E07-44BE-9271-E478BBE78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4E8B64A-EF2F-47BF-AF60-22693FBD5B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9EBB16F-B1A9-45AE-9C7A-503A402F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F44818A-E73A-4763-8B27-B5244AD16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43A7F77-4F07-4CD4-B62F-B3AF76ADF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C64748D-7F97-429F-8A7B-8D7EEB1E2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BB97A24-973F-442A-99BA-8AC5FB1D1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9732AE5-4438-4E42-834A-653713C0B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3E2B6CE-9310-4CD9-B1C7-2DBFB5613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959B4D1-86FF-4165-945E-3265E3F00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8B56538-E579-4678-B2C4-190218F65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C898F5F-7AAE-453A-82FE-F4247F2F4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7D95DBF-0AAC-4741-91B1-649F6FE7D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B3F59BE-64EE-4780-9361-E231148A4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BE6D2F5-CA3E-4BC3-B8FE-49E3FAC00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EF74E0F-547D-4E30-B042-E040A1639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948BBB3-C56E-4DCA-B93A-71D4754768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6449CBA-E814-4F9C-9FC8-0B2E05BFB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5F9BC37-BDF5-45BE-B728-B10A9565A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14572B9-7D58-48F6-A290-9EF097595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2C4CAC2-0AC5-408F-92EA-7FB0F63A5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504E629-A4AD-411E-B4C0-B205748A1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9BA5C51-7F10-4E99-BF13-383E0B5DE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7F8EAE2-B22F-48D7-875C-C68B07B5C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7E1B9FF-384B-455E-88A2-93A4CC791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9A8FF40-B2F4-4522-9598-E0F0279151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A6DA27B-24A2-4FAF-9CB9-A814BF835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D48258A-6826-4A24-97F8-B65FE4D99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43F6B7F-6CF7-4212-8A4C-0AF81FCC7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CD379A7-2614-4A67-8607-5A9FF0118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972002F-2AF6-4170-83C8-3AC461AEA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F1082F6-3D56-4AD7-A271-A7CDEE46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CCEA333-BCA4-414F-8235-43D426595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87971C1-BBD6-4201-A93D-DF09B2B4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28F0E17-F524-4028-ABA2-99D293B7F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9CA3BF8-B976-46BC-9FD8-0BBFED3A5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30B60B9-F7F0-4B6E-848E-94EB0E9D1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AF33B57A-CBB1-4201-BB5A-75E5AB6F8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C16721E5-E31C-4F26-9D10-29EDA029E0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DADFEDD-1B94-4EA7-B826-5E342BD4B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F0AE683-15D4-4904-BB82-96ADABE67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5EF4A50C-5A07-4204-8915-10F2B32D6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E84E616-3881-4F89-8F3A-EC4C9F3EB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FACE3E7B-5CF6-4605-8EA9-F03A222AAE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77AE8FF-E1E0-49F8-972B-3BCAD57D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8F76A8B-AC15-4215-884C-57C94FE7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29813CA-E925-41BB-A818-AEEBD58D7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ED9DD07-B629-4508-99B3-666544E5D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859C10A-6DEF-4B98-9208-9681745D0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8F930A6-B089-462C-8699-E7DEC651D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9FCA652-5425-4350-80D2-DF3A72932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614C2703-817B-4E61-B0C1-B8A18B7B7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9756F19-602C-437D-89D3-AA582DE6E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D912F9B-FBEE-468E-9E40-4A911738B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C3008689-B0A9-46C9-888F-042737287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8AA2E07E-83FC-4A07-A945-64C914BB2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FBC3CD54-7A49-4290-9D69-AC69160EE7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6C00EC8-C23B-42C0-B72B-A96C15788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91108A0F-8C78-4294-B028-9F09581F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13489AA-CF3C-45B5-9A6B-D686CDD1D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ABF1CE3-37BC-462F-BC4B-5EF9C8287D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121847A4-7B07-4976-81EF-E68ABFC4F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9F3EBBA6-8771-481B-BACA-142F0C805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DF58D94E-BB4B-436D-8172-0F5737BEEA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F75AA9A-4678-41CB-AEFA-13C324B84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6C95E447-C172-476B-98BE-453E4049F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1F3BD247-696E-47F7-964F-89A5823D1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5E31E4B8-694B-447A-AA13-36B0A4EEC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88321B73-1AE7-4FA0-90EB-4E969A095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E15F8082-1C6D-496D-937D-964948B10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1B84AF1D-3604-4213-B891-4880C86F6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C3631262-5E4E-4A33-9D72-17996A538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9A4C49C9-CD9F-417C-A832-DD9D6F9C4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9A3BBBFA-B462-4340-82C8-3EE5CCFB1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4A7D3C2E-F100-49BC-9F4E-DFB50B2F9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46D4A85-2FF9-491B-BBF7-4D83EB888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B8F6747A-BC05-4E83-8FE8-976BBCE30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C1FEEA0-B31C-4DD8-9CC4-DAE065578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A783C12-3D0A-495D-B461-9D1FCC41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9AD7D205-DA43-40B9-82B4-D570FB270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FDD4F5FF-D993-454E-AB84-8634B9E53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EF64AEBB-D378-4CCE-9266-B45FC822E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22217ABD-7AF1-44DF-9243-75E5C9792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0D885E59-AA75-4026-972E-4DEE1AB59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AB41BAB-F8B8-402D-BC3D-82F73208A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032D8DE3-B3FD-47EC-B6D3-90CE4F037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4218772-C699-478C-9D44-9459ABA4C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F67CC234-9EF0-4613-9013-F7F9AEC49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Espace réservé du contenu 4" descr="Une image contenant texte, personne, intérieur, travaillant&#10;&#10;Description générée automatiquement">
            <a:extLst>
              <a:ext uri="{FF2B5EF4-FFF2-40B4-BE49-F238E27FC236}">
                <a16:creationId xmlns:a16="http://schemas.microsoft.com/office/drawing/2014/main" id="{3AF50A89-6696-4929-9321-ADAFD807F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8" b="22189"/>
          <a:stretch/>
        </p:blipFill>
        <p:spPr>
          <a:xfrm>
            <a:off x="-9379" y="10"/>
            <a:ext cx="12168757" cy="6857990"/>
          </a:xfrm>
          <a:custGeom>
            <a:avLst/>
            <a:gdLst/>
            <a:ahLst/>
            <a:cxnLst/>
            <a:rect l="l" t="t" r="r" b="b"/>
            <a:pathLst>
              <a:path w="12142767" h="6858000">
                <a:moveTo>
                  <a:pt x="0" y="0"/>
                </a:moveTo>
                <a:lnTo>
                  <a:pt x="11251490" y="0"/>
                </a:lnTo>
                <a:lnTo>
                  <a:pt x="11255634" y="308191"/>
                </a:lnTo>
                <a:cubicBezTo>
                  <a:pt x="11341049" y="3428907"/>
                  <a:pt x="12695043" y="3532715"/>
                  <a:pt x="11886084" y="6854559"/>
                </a:cubicBezTo>
                <a:lnTo>
                  <a:pt x="7539784" y="6854559"/>
                </a:lnTo>
                <a:lnTo>
                  <a:pt x="753978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22853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26AD51D-D59E-4689-A5DF-6A9857053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5578CCE-1E06-4634-B7D3-B75915B79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58694FA-DDF2-4463-8E27-E40C7B705D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66F117C-BB6F-4A4D-B9E6-7352647BF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FDD06D7-A858-4BE9-B269-786451727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B9716CE-4E07-44BE-9271-E478BBE78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4E8B64A-EF2F-47BF-AF60-22693FBD5B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9EBB16F-B1A9-45AE-9C7A-503A402F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F44818A-E73A-4763-8B27-B5244AD16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43A7F77-4F07-4CD4-B62F-B3AF76ADF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C64748D-7F97-429F-8A7B-8D7EEB1E2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BB97A24-973F-442A-99BA-8AC5FB1D1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9732AE5-4438-4E42-834A-653713C0B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3E2B6CE-9310-4CD9-B1C7-2DBFB5613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959B4D1-86FF-4165-945E-3265E3F00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8B56538-E579-4678-B2C4-190218F65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C898F5F-7AAE-453A-82FE-F4247F2F4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7D95DBF-0AAC-4741-91B1-649F6FE7D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B3F59BE-64EE-4780-9361-E231148A4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BE6D2F5-CA3E-4BC3-B8FE-49E3FAC00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EF74E0F-547D-4E30-B042-E040A1639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948BBB3-C56E-4DCA-B93A-71D4754768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6449CBA-E814-4F9C-9FC8-0B2E05BFB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5F9BC37-BDF5-45BE-B728-B10A9565A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14572B9-7D58-48F6-A290-9EF097595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2C4CAC2-0AC5-408F-92EA-7FB0F63A5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504E629-A4AD-411E-B4C0-B205748A1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9BA5C51-7F10-4E99-BF13-383E0B5DE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7F8EAE2-B22F-48D7-875C-C68B07B5C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7E1B9FF-384B-455E-88A2-93A4CC791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9A8FF40-B2F4-4522-9598-E0F0279151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A6DA27B-24A2-4FAF-9CB9-A814BF835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D48258A-6826-4A24-97F8-B65FE4D99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43F6B7F-6CF7-4212-8A4C-0AF81FCC7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CD379A7-2614-4A67-8607-5A9FF0118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972002F-2AF6-4170-83C8-3AC461AEA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F1082F6-3D56-4AD7-A271-A7CDEE46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CCEA333-BCA4-414F-8235-43D426595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87971C1-BBD6-4201-A93D-DF09B2B4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28F0E17-F524-4028-ABA2-99D293B7F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9CA3BF8-B976-46BC-9FD8-0BBFED3A5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30B60B9-F7F0-4B6E-848E-94EB0E9D1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AF33B57A-CBB1-4201-BB5A-75E5AB6F8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C16721E5-E31C-4F26-9D10-29EDA029E0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DADFEDD-1B94-4EA7-B826-5E342BD4B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F0AE683-15D4-4904-BB82-96ADABE67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5EF4A50C-5A07-4204-8915-10F2B32D6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E84E616-3881-4F89-8F3A-EC4C9F3EB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FACE3E7B-5CF6-4605-8EA9-F03A222AAE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77AE8FF-E1E0-49F8-972B-3BCAD57D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8F76A8B-AC15-4215-884C-57C94FE7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29813CA-E925-41BB-A818-AEEBD58D7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ED9DD07-B629-4508-99B3-666544E5D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859C10A-6DEF-4B98-9208-9681745D0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8F930A6-B089-462C-8699-E7DEC651D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9FCA652-5425-4350-80D2-DF3A72932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614C2703-817B-4E61-B0C1-B8A18B7B7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9756F19-602C-437D-89D3-AA582DE6E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D912F9B-FBEE-468E-9E40-4A911738B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C3008689-B0A9-46C9-888F-042737287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8AA2E07E-83FC-4A07-A945-64C914BB2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FBC3CD54-7A49-4290-9D69-AC69160EE7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6C00EC8-C23B-42C0-B72B-A96C15788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91108A0F-8C78-4294-B028-9F09581F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13489AA-CF3C-45B5-9A6B-D686CDD1D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ABF1CE3-37BC-462F-BC4B-5EF9C8287D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121847A4-7B07-4976-81EF-E68ABFC4F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9F3EBBA6-8771-481B-BACA-142F0C805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DF58D94E-BB4B-436D-8172-0F5737BEEA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F75AA9A-4678-41CB-AEFA-13C324B84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6C95E447-C172-476B-98BE-453E4049F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1F3BD247-696E-47F7-964F-89A5823D1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5E31E4B8-694B-447A-AA13-36B0A4EEC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88321B73-1AE7-4FA0-90EB-4E969A095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E15F8082-1C6D-496D-937D-964948B10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1B84AF1D-3604-4213-B891-4880C86F6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C3631262-5E4E-4A33-9D72-17996A538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9A4C49C9-CD9F-417C-A832-DD9D6F9C4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9A3BBBFA-B462-4340-82C8-3EE5CCFB1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4A7D3C2E-F100-49BC-9F4E-DFB50B2F9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46D4A85-2FF9-491B-BBF7-4D83EB888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B8F6747A-BC05-4E83-8FE8-976BBCE30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C1FEEA0-B31C-4DD8-9CC4-DAE065578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A783C12-3D0A-495D-B461-9D1FCC41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9AD7D205-DA43-40B9-82B4-D570FB270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FDD4F5FF-D993-454E-AB84-8634B9E53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EF64AEBB-D378-4CCE-9266-B45FC822E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22217ABD-7AF1-44DF-9243-75E5C9792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0D885E59-AA75-4026-972E-4DEE1AB59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AB41BAB-F8B8-402D-BC3D-82F73208A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032D8DE3-B3FD-47EC-B6D3-90CE4F037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4218772-C699-478C-9D44-9459ABA4C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F67CC234-9EF0-4613-9013-F7F9AEC49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Espace réservé du contenu 4" descr="Une image contenant texte, intérieur, table, table de travail&#10;&#10;Description générée automatiquement">
            <a:extLst>
              <a:ext uri="{FF2B5EF4-FFF2-40B4-BE49-F238E27FC236}">
                <a16:creationId xmlns:a16="http://schemas.microsoft.com/office/drawing/2014/main" id="{C35C3444-D7FF-4197-80B5-8829C14C70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8" b="11649"/>
          <a:stretch/>
        </p:blipFill>
        <p:spPr>
          <a:xfrm>
            <a:off x="-9379" y="10"/>
            <a:ext cx="12168757" cy="6857990"/>
          </a:xfrm>
          <a:custGeom>
            <a:avLst/>
            <a:gdLst/>
            <a:ahLst/>
            <a:cxnLst/>
            <a:rect l="l" t="t" r="r" b="b"/>
            <a:pathLst>
              <a:path w="12142767" h="6858000">
                <a:moveTo>
                  <a:pt x="0" y="0"/>
                </a:moveTo>
                <a:lnTo>
                  <a:pt x="11251490" y="0"/>
                </a:lnTo>
                <a:lnTo>
                  <a:pt x="11255634" y="308191"/>
                </a:lnTo>
                <a:cubicBezTo>
                  <a:pt x="11341049" y="3428907"/>
                  <a:pt x="12695043" y="3532715"/>
                  <a:pt x="11886084" y="6854559"/>
                </a:cubicBezTo>
                <a:lnTo>
                  <a:pt x="7539784" y="6854559"/>
                </a:lnTo>
                <a:lnTo>
                  <a:pt x="753978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71131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26AD51D-D59E-4689-A5DF-6A9857053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5578CCE-1E06-4634-B7D3-B75915B79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58694FA-DDF2-4463-8E27-E40C7B705D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66F117C-BB6F-4A4D-B9E6-7352647BF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FDD06D7-A858-4BE9-B269-786451727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B9716CE-4E07-44BE-9271-E478BBE78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4E8B64A-EF2F-47BF-AF60-22693FBD5B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9EBB16F-B1A9-45AE-9C7A-503A402F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F44818A-E73A-4763-8B27-B5244AD16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43A7F77-4F07-4CD4-B62F-B3AF76ADF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C64748D-7F97-429F-8A7B-8D7EEB1E2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BB97A24-973F-442A-99BA-8AC5FB1D1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9732AE5-4438-4E42-834A-653713C0B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3E2B6CE-9310-4CD9-B1C7-2DBFB5613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959B4D1-86FF-4165-945E-3265E3F00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8B56538-E579-4678-B2C4-190218F65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C898F5F-7AAE-453A-82FE-F4247F2F4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7D95DBF-0AAC-4741-91B1-649F6FE7D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B3F59BE-64EE-4780-9361-E231148A4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BE6D2F5-CA3E-4BC3-B8FE-49E3FAC00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EF74E0F-547D-4E30-B042-E040A1639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948BBB3-C56E-4DCA-B93A-71D4754768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6449CBA-E814-4F9C-9FC8-0B2E05BFB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5F9BC37-BDF5-45BE-B728-B10A9565A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14572B9-7D58-48F6-A290-9EF097595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2C4CAC2-0AC5-408F-92EA-7FB0F63A5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504E629-A4AD-411E-B4C0-B205748A1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9BA5C51-7F10-4E99-BF13-383E0B5DE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7F8EAE2-B22F-48D7-875C-C68B07B5C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7E1B9FF-384B-455E-88A2-93A4CC791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9A8FF40-B2F4-4522-9598-E0F0279151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A6DA27B-24A2-4FAF-9CB9-A814BF835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D48258A-6826-4A24-97F8-B65FE4D99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43F6B7F-6CF7-4212-8A4C-0AF81FCC7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CD379A7-2614-4A67-8607-5A9FF0118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972002F-2AF6-4170-83C8-3AC461AEA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F1082F6-3D56-4AD7-A271-A7CDEE46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CCEA333-BCA4-414F-8235-43D426595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87971C1-BBD6-4201-A93D-DF09B2B4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28F0E17-F524-4028-ABA2-99D293B7F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9CA3BF8-B976-46BC-9FD8-0BBFED3A5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30B60B9-F7F0-4B6E-848E-94EB0E9D1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AF33B57A-CBB1-4201-BB5A-75E5AB6F8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C16721E5-E31C-4F26-9D10-29EDA029E0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DADFEDD-1B94-4EA7-B826-5E342BD4B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F0AE683-15D4-4904-BB82-96ADABE67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5EF4A50C-5A07-4204-8915-10F2B32D6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E84E616-3881-4F89-8F3A-EC4C9F3EB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FACE3E7B-5CF6-4605-8EA9-F03A222AAE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77AE8FF-E1E0-49F8-972B-3BCAD57D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8F76A8B-AC15-4215-884C-57C94FE7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29813CA-E925-41BB-A818-AEEBD58D7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ED9DD07-B629-4508-99B3-666544E5D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859C10A-6DEF-4B98-9208-9681745D0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8F930A6-B089-462C-8699-E7DEC651D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9FCA652-5425-4350-80D2-DF3A72932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614C2703-817B-4E61-B0C1-B8A18B7B7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9756F19-602C-437D-89D3-AA582DE6E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D912F9B-FBEE-468E-9E40-4A911738B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C3008689-B0A9-46C9-888F-042737287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8AA2E07E-83FC-4A07-A945-64C914BB2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FBC3CD54-7A49-4290-9D69-AC69160EE7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6C00EC8-C23B-42C0-B72B-A96C15788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91108A0F-8C78-4294-B028-9F09581F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13489AA-CF3C-45B5-9A6B-D686CDD1D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ABF1CE3-37BC-462F-BC4B-5EF9C8287D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121847A4-7B07-4976-81EF-E68ABFC4F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9F3EBBA6-8771-481B-BACA-142F0C805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DF58D94E-BB4B-436D-8172-0F5737BEEA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F75AA9A-4678-41CB-AEFA-13C324B84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6C95E447-C172-476B-98BE-453E4049F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1F3BD247-696E-47F7-964F-89A5823D1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5E31E4B8-694B-447A-AA13-36B0A4EEC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88321B73-1AE7-4FA0-90EB-4E969A095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E15F8082-1C6D-496D-937D-964948B10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1B84AF1D-3604-4213-B891-4880C86F6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C3631262-5E4E-4A33-9D72-17996A538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9A4C49C9-CD9F-417C-A832-DD9D6F9C4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9A3BBBFA-B462-4340-82C8-3EE5CCFB1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4A7D3C2E-F100-49BC-9F4E-DFB50B2F9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46D4A85-2FF9-491B-BBF7-4D83EB888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B8F6747A-BC05-4E83-8FE8-976BBCE30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C1FEEA0-B31C-4DD8-9CC4-DAE065578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A783C12-3D0A-495D-B461-9D1FCC41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9AD7D205-DA43-40B9-82B4-D570FB270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FDD4F5FF-D993-454E-AB84-8634B9E53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EF64AEBB-D378-4CCE-9266-B45FC822E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22217ABD-7AF1-44DF-9243-75E5C9792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0D885E59-AA75-4026-972E-4DEE1AB59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AB41BAB-F8B8-402D-BC3D-82F73208A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032D8DE3-B3FD-47EC-B6D3-90CE4F037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4218772-C699-478C-9D44-9459ABA4C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F67CC234-9EF0-4613-9013-F7F9AEC49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Espace réservé du contenu 4" descr="Une image contenant texte, intérieur, personne, table&#10;&#10;Description générée automatiquement">
            <a:extLst>
              <a:ext uri="{FF2B5EF4-FFF2-40B4-BE49-F238E27FC236}">
                <a16:creationId xmlns:a16="http://schemas.microsoft.com/office/drawing/2014/main" id="{4DBAEA2E-C0CE-474A-99EF-C289CB9726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4" b="13423"/>
          <a:stretch/>
        </p:blipFill>
        <p:spPr>
          <a:xfrm>
            <a:off x="-9379" y="10"/>
            <a:ext cx="12168757" cy="6857990"/>
          </a:xfrm>
          <a:custGeom>
            <a:avLst/>
            <a:gdLst/>
            <a:ahLst/>
            <a:cxnLst/>
            <a:rect l="l" t="t" r="r" b="b"/>
            <a:pathLst>
              <a:path w="12142767" h="6858000">
                <a:moveTo>
                  <a:pt x="0" y="0"/>
                </a:moveTo>
                <a:lnTo>
                  <a:pt x="11251490" y="0"/>
                </a:lnTo>
                <a:lnTo>
                  <a:pt x="11255634" y="308191"/>
                </a:lnTo>
                <a:cubicBezTo>
                  <a:pt x="11341049" y="3428907"/>
                  <a:pt x="12695043" y="3532715"/>
                  <a:pt x="11886084" y="6854559"/>
                </a:cubicBezTo>
                <a:lnTo>
                  <a:pt x="7539784" y="6854559"/>
                </a:lnTo>
                <a:lnTo>
                  <a:pt x="753978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70302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26AD51D-D59E-4689-A5DF-6A9857053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5578CCE-1E06-4634-B7D3-B75915B79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58694FA-DDF2-4463-8E27-E40C7B705D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66F117C-BB6F-4A4D-B9E6-7352647BF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FDD06D7-A858-4BE9-B269-786451727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B9716CE-4E07-44BE-9271-E478BBE78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4E8B64A-EF2F-47BF-AF60-22693FBD5B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9EBB16F-B1A9-45AE-9C7A-503A402F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F44818A-E73A-4763-8B27-B5244AD16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43A7F77-4F07-4CD4-B62F-B3AF76ADF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C64748D-7F97-429F-8A7B-8D7EEB1E2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BB97A24-973F-442A-99BA-8AC5FB1D1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9732AE5-4438-4E42-834A-653713C0B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3E2B6CE-9310-4CD9-B1C7-2DBFB5613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959B4D1-86FF-4165-945E-3265E3F00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8B56538-E579-4678-B2C4-190218F65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C898F5F-7AAE-453A-82FE-F4247F2F4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7D95DBF-0AAC-4741-91B1-649F6FE7D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B3F59BE-64EE-4780-9361-E231148A4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BE6D2F5-CA3E-4BC3-B8FE-49E3FAC00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EF74E0F-547D-4E30-B042-E040A1639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948BBB3-C56E-4DCA-B93A-71D4754768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6449CBA-E814-4F9C-9FC8-0B2E05BFB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5F9BC37-BDF5-45BE-B728-B10A9565A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14572B9-7D58-48F6-A290-9EF097595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2C4CAC2-0AC5-408F-92EA-7FB0F63A5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504E629-A4AD-411E-B4C0-B205748A1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9BA5C51-7F10-4E99-BF13-383E0B5DE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7F8EAE2-B22F-48D7-875C-C68B07B5C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7E1B9FF-384B-455E-88A2-93A4CC791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9A8FF40-B2F4-4522-9598-E0F0279151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A6DA27B-24A2-4FAF-9CB9-A814BF835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D48258A-6826-4A24-97F8-B65FE4D99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43F6B7F-6CF7-4212-8A4C-0AF81FCC7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CD379A7-2614-4A67-8607-5A9FF0118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972002F-2AF6-4170-83C8-3AC461AEA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F1082F6-3D56-4AD7-A271-A7CDEE46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CCEA333-BCA4-414F-8235-43D426595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87971C1-BBD6-4201-A93D-DF09B2B4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28F0E17-F524-4028-ABA2-99D293B7F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9CA3BF8-B976-46BC-9FD8-0BBFED3A5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30B60B9-F7F0-4B6E-848E-94EB0E9D1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AF33B57A-CBB1-4201-BB5A-75E5AB6F8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C16721E5-E31C-4F26-9D10-29EDA029E0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DADFEDD-1B94-4EA7-B826-5E342BD4B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F0AE683-15D4-4904-BB82-96ADABE67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5EF4A50C-5A07-4204-8915-10F2B32D6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E84E616-3881-4F89-8F3A-EC4C9F3EB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FACE3E7B-5CF6-4605-8EA9-F03A222AAE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77AE8FF-E1E0-49F8-972B-3BCAD57D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8F76A8B-AC15-4215-884C-57C94FE7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29813CA-E925-41BB-A818-AEEBD58D7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ED9DD07-B629-4508-99B3-666544E5D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859C10A-6DEF-4B98-9208-9681745D0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8F930A6-B089-462C-8699-E7DEC651D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9FCA652-5425-4350-80D2-DF3A72932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614C2703-817B-4E61-B0C1-B8A18B7B7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9756F19-602C-437D-89D3-AA582DE6E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D912F9B-FBEE-468E-9E40-4A911738B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C3008689-B0A9-46C9-888F-042737287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8AA2E07E-83FC-4A07-A945-64C914BB2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FBC3CD54-7A49-4290-9D69-AC69160EE7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8613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828E0D1A-C4BE-45A2-8DC8-0F40A5CF6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0057AA1D-B7C7-4861-9F70-E99E88B45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35D60B7D-A092-4CA2-AF1F-77BD0701C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7329F4CE-C801-4ECE-AEFC-42669F629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F6B39D1-2DCB-4364-AE52-9A0B87D9E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7647C7B4-4A44-45A7-8DD6-E596C283D4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7F96FBF9-46F8-4AB6-931B-51DFB774F2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9EE23196-87CD-4F9B-A08C-38E1EAAF5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D0C70829-A0F5-424C-A745-74DA69CF5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0457712F-6B5E-4938-B98B-A7803CD46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66561D0D-A672-447C-AEED-78B9527DA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83F1C857-1F67-47D9-BFA8-5B339E5EA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B8FA5CB-1D3C-4E14-9434-7E4D66AAE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ABCE27C-9AC4-4754-8EAA-D59D58997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0D630899-9611-4472-B3D8-261B9A24A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9623F8A0-2B0D-4F49-B307-53344F5F4F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333938EC-970A-4E71-976B-24963D3A4D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2D937B29-A38E-4F23-A2FD-9D70A7013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23CDC95C-7186-438C-BFE8-54F6FA777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5CDB5093-EB99-4C82-A817-D6DF8CFAF5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C912FFB2-7893-483B-9785-A1E720B98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46A8E70F-E52E-44C2-9FE5-FB61307FA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EF04ACB9-BFE2-428F-97C8-0B2C5CC64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F234E888-6D1A-4A79-BE5E-68D07B155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5ACA22D7-A0A6-4F79-BAB3-98E099FE8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EBA21468-5587-4E93-A782-F5EAFF2A0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2ACC8BD-1D67-49FE-8447-D15808E6B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F8DAEA87-8F61-4E7F-9719-69CDF73D5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112FF54A-82A8-4050-BF72-58ADBBE94E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F612A82A-EC4D-45E5-A1AA-DA7993691C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Espace réservé du contenu 4" descr="Une image contenant texte, personne, intérieur&#10;&#10;Description générée automatiquement">
            <a:extLst>
              <a:ext uri="{FF2B5EF4-FFF2-40B4-BE49-F238E27FC236}">
                <a16:creationId xmlns:a16="http://schemas.microsoft.com/office/drawing/2014/main" id="{412C5BC6-5067-4D2F-82D1-75685B3F4E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8" b="20141"/>
          <a:stretch/>
        </p:blipFill>
        <p:spPr>
          <a:xfrm>
            <a:off x="-6214" y="-3440"/>
            <a:ext cx="12165590" cy="6861439"/>
          </a:xfrm>
          <a:custGeom>
            <a:avLst/>
            <a:gdLst/>
            <a:ahLst/>
            <a:cxnLst/>
            <a:rect l="l" t="t" r="r" b="b"/>
            <a:pathLst>
              <a:path w="12165590" h="6861439">
                <a:moveTo>
                  <a:pt x="0" y="0"/>
                </a:moveTo>
                <a:lnTo>
                  <a:pt x="7550015" y="0"/>
                </a:lnTo>
                <a:lnTo>
                  <a:pt x="7550015" y="3440"/>
                </a:lnTo>
                <a:lnTo>
                  <a:pt x="11908206" y="3440"/>
                </a:lnTo>
                <a:cubicBezTo>
                  <a:pt x="12719377" y="3325283"/>
                  <a:pt x="11361678" y="3429091"/>
                  <a:pt x="11276030" y="6549808"/>
                </a:cubicBezTo>
                <a:lnTo>
                  <a:pt x="11271828" y="6861439"/>
                </a:lnTo>
                <a:lnTo>
                  <a:pt x="0" y="686143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94491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26AD51D-D59E-4689-A5DF-6A9857053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5578CCE-1E06-4634-B7D3-B75915B79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58694FA-DDF2-4463-8E27-E40C7B705D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66F117C-BB6F-4A4D-B9E6-7352647BF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FDD06D7-A858-4BE9-B269-786451727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B9716CE-4E07-44BE-9271-E478BBE78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4E8B64A-EF2F-47BF-AF60-22693FBD5B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9EBB16F-B1A9-45AE-9C7A-503A402F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F44818A-E73A-4763-8B27-B5244AD16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43A7F77-4F07-4CD4-B62F-B3AF76ADF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C64748D-7F97-429F-8A7B-8D7EEB1E2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BB97A24-973F-442A-99BA-8AC5FB1D1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9732AE5-4438-4E42-834A-653713C0B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3E2B6CE-9310-4CD9-B1C7-2DBFB5613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959B4D1-86FF-4165-945E-3265E3F00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8B56538-E579-4678-B2C4-190218F65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C898F5F-7AAE-453A-82FE-F4247F2F4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7D95DBF-0AAC-4741-91B1-649F6FE7D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B3F59BE-64EE-4780-9361-E231148A4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BE6D2F5-CA3E-4BC3-B8FE-49E3FAC00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EF74E0F-547D-4E30-B042-E040A1639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948BBB3-C56E-4DCA-B93A-71D4754768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6449CBA-E814-4F9C-9FC8-0B2E05BFB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5F9BC37-BDF5-45BE-B728-B10A9565A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14572B9-7D58-48F6-A290-9EF097595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2C4CAC2-0AC5-408F-92EA-7FB0F63A5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504E629-A4AD-411E-B4C0-B205748A1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9BA5C51-7F10-4E99-BF13-383E0B5DE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7F8EAE2-B22F-48D7-875C-C68B07B5C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7E1B9FF-384B-455E-88A2-93A4CC791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9A8FF40-B2F4-4522-9598-E0F0279151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A6DA27B-24A2-4FAF-9CB9-A814BF835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D48258A-6826-4A24-97F8-B65FE4D99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43F6B7F-6CF7-4212-8A4C-0AF81FCC7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CD379A7-2614-4A67-8607-5A9FF0118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972002F-2AF6-4170-83C8-3AC461AEA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F1082F6-3D56-4AD7-A271-A7CDEE46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CCEA333-BCA4-414F-8235-43D426595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87971C1-BBD6-4201-A93D-DF09B2B4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28F0E17-F524-4028-ABA2-99D293B7F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9CA3BF8-B976-46BC-9FD8-0BBFED3A5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30B60B9-F7F0-4B6E-848E-94EB0E9D1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AF33B57A-CBB1-4201-BB5A-75E5AB6F8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C16721E5-E31C-4F26-9D10-29EDA029E0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DADFEDD-1B94-4EA7-B826-5E342BD4B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F0AE683-15D4-4904-BB82-96ADABE67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5EF4A50C-5A07-4204-8915-10F2B32D6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E84E616-3881-4F89-8F3A-EC4C9F3EB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FACE3E7B-5CF6-4605-8EA9-F03A222AAE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77AE8FF-E1E0-49F8-972B-3BCAD57D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8F76A8B-AC15-4215-884C-57C94FE7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29813CA-E925-41BB-A818-AEEBD58D7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ED9DD07-B629-4508-99B3-666544E5D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859C10A-6DEF-4B98-9208-9681745D0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8F930A6-B089-462C-8699-E7DEC651D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9FCA652-5425-4350-80D2-DF3A72932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614C2703-817B-4E61-B0C1-B8A18B7B7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9756F19-602C-437D-89D3-AA582DE6E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D912F9B-FBEE-468E-9E40-4A911738B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C3008689-B0A9-46C9-888F-042737287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8AA2E07E-83FC-4A07-A945-64C914BB2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FBC3CD54-7A49-4290-9D69-AC69160EE7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6C00EC8-C23B-42C0-B72B-A96C15788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91108A0F-8C78-4294-B028-9F09581F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13489AA-CF3C-45B5-9A6B-D686CDD1D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ABF1CE3-37BC-462F-BC4B-5EF9C8287D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121847A4-7B07-4976-81EF-E68ABFC4F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9F3EBBA6-8771-481B-BACA-142F0C805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DF58D94E-BB4B-436D-8172-0F5737BEEA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F75AA9A-4678-41CB-AEFA-13C324B84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6C95E447-C172-476B-98BE-453E4049F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1F3BD247-696E-47F7-964F-89A5823D1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5E31E4B8-694B-447A-AA13-36B0A4EEC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88321B73-1AE7-4FA0-90EB-4E969A095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E15F8082-1C6D-496D-937D-964948B10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1B84AF1D-3604-4213-B891-4880C86F6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C3631262-5E4E-4A33-9D72-17996A538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9A4C49C9-CD9F-417C-A832-DD9D6F9C4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9A3BBBFA-B462-4340-82C8-3EE5CCFB1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4A7D3C2E-F100-49BC-9F4E-DFB50B2F9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46D4A85-2FF9-491B-BBF7-4D83EB888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B8F6747A-BC05-4E83-8FE8-976BBCE30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C1FEEA0-B31C-4DD8-9CC4-DAE065578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A783C12-3D0A-495D-B461-9D1FCC41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9AD7D205-DA43-40B9-82B4-D570FB270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FDD4F5FF-D993-454E-AB84-8634B9E53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EF64AEBB-D378-4CCE-9266-B45FC822E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22217ABD-7AF1-44DF-9243-75E5C9792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0D885E59-AA75-4026-972E-4DEE1AB59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AB41BAB-F8B8-402D-BC3D-82F73208A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032D8DE3-B3FD-47EC-B6D3-90CE4F037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4218772-C699-478C-9D44-9459ABA4C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F67CC234-9EF0-4613-9013-F7F9AEC49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Espace réservé du contenu 4" descr="Une image contenant texte, intérieur, personne&#10;&#10;Description générée automatiquement">
            <a:extLst>
              <a:ext uri="{FF2B5EF4-FFF2-40B4-BE49-F238E27FC236}">
                <a16:creationId xmlns:a16="http://schemas.microsoft.com/office/drawing/2014/main" id="{9889A4D6-FF00-4A62-B6DC-F554AF6ACC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8" b="10069"/>
          <a:stretch/>
        </p:blipFill>
        <p:spPr>
          <a:xfrm>
            <a:off x="-9379" y="10"/>
            <a:ext cx="12168757" cy="6857990"/>
          </a:xfrm>
          <a:custGeom>
            <a:avLst/>
            <a:gdLst/>
            <a:ahLst/>
            <a:cxnLst/>
            <a:rect l="l" t="t" r="r" b="b"/>
            <a:pathLst>
              <a:path w="12142767" h="6858000">
                <a:moveTo>
                  <a:pt x="0" y="0"/>
                </a:moveTo>
                <a:lnTo>
                  <a:pt x="11251490" y="0"/>
                </a:lnTo>
                <a:lnTo>
                  <a:pt x="11255634" y="308191"/>
                </a:lnTo>
                <a:cubicBezTo>
                  <a:pt x="11341049" y="3428907"/>
                  <a:pt x="12695043" y="3532715"/>
                  <a:pt x="11886084" y="6854559"/>
                </a:cubicBezTo>
                <a:lnTo>
                  <a:pt x="7539784" y="6854559"/>
                </a:lnTo>
                <a:lnTo>
                  <a:pt x="753978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70318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FB42397-759B-4110-90F9-11A099A04F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CE16B93-748F-4AF3-90C6-D3EE861E78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1F2252F-DB74-4990-8E43-3B46EB31A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BBB0339-E325-46BB-A951-96F1A4651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21A6F6B-EBF5-41B9-BDDB-AF519B8AD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2CB88A6-ABF0-4981-8112-89F17060A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207B5CF-3BA7-46DE-A98B-C46A77F219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DE055E6-5758-4FD1-A969-1AB1F47EE5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5B9E002-9254-431A-BEE3-BC744C6D4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5BB4EB4-8685-4464-8EAE-D44D7770B6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3239F69-CDD7-49E2-9C2E-B56A6D009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6C507C8-734D-457D-A4EA-3C1F17BC8C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139D922-20CB-41E9-B69E-FA643C51A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FE3C40B-0A70-4224-BC24-365327DC6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22999B0-1AA0-4D8B-BB3E-1BEAD972B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9737CB6-048C-4FD9-9663-0D214A0A3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F1A2328-0FD2-449E-A066-56A7D096A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3212297-7D47-455C-B574-D4A450A6B9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F88725D-F086-42CF-A0A4-F335D03F9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EE97B27-B4E2-45AF-ACC9-5EC22DB7A8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8FADBC7B-7D04-4E57-9B78-3FC78B9030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CCD44BB5-3236-443E-BDD8-7E145E32D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85E742B-9320-4785-A94F-2CAE2855CC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42F567-7F15-4D7B-8F9C-5F8F6B283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9DAD4DF-0FE8-401C-AE04-738B80B258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101394A-2A38-4F45-B5B6-A025C4B43F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9D4873B-257C-4327-907C-0829469214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5350388-C37B-41E0-8172-2F7D79DBB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1DA0A053-52F2-4D51-BEB7-31B0A3CA0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B23551FA-C6B2-4251-A24C-021D7B64E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A50F0F9-04C8-47E4-AF66-B3CAF8C81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017C593-7166-4110-8447-086A8A2DB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792CE38-231D-4EFB-BD1C-B0DFC4714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7902244-3120-4F1E-BCA7-C414F8CA57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6C2A9BEC-6FBD-4C4E-9D8F-6797108601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CD05CAB2-3C3D-4649-A904-7115E0A40D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79ECC96-BB36-4A8A-ACFC-0CDAC9A32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6C3BBC2-CEC2-44E9-B82B-34488E7E3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373074D9-0CF2-46DC-8D7A-871B6FE41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573F54A-11A1-4A06-8130-294B4D5CEE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72F69BFB-91DF-4F4E-BE91-2D6805CD6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4BA93DEE-828E-4AC5-A89A-B3FCC1689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2043F28B-A5B8-4573-89CC-A68E27A72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41EDE26-6F99-4FF5-A50B-255FEF1CA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DC69229A-861A-4B33-A690-B89F20F21A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1FF5E2F-2AD1-485A-8981-8905C2357C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82E9781F-DF28-41A8-8A6B-7DC5409F9E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CDF5C52-5A30-4182-9FF7-118DB1BB64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C8008CF-A1BC-4A0E-B9A2-05FB501EB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2DF1A43F-5E26-4631-8775-BC3BACEB1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8A5A284-AA4F-43C1-84B9-947642136B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B3BE54E-1FBA-4E64-982C-9CA2C0C484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E7BA94A-1A8A-45C6-9B8F-AFEC955F1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55C6D3A0-6B84-4021-87FB-3179A711B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DA87903E-EEC8-47F4-8730-06C5FD14BC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A8A92A2B-3460-4608-B3EA-4FFEAF83B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B0E1020-452C-4B7F-A1D2-BA8F1B83F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6903CF7B-6947-4932-AD73-020495EDC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8453FA51-CE2D-4B84-9F4F-3263D1BC4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327B132-AD8C-4732-93AA-C136586C22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7" name="Rectangle 106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7F7C084A-330C-4243-AD92-F98B226F06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7F19A9C0-8335-4ABB-91B6-3960317126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25" y="-1"/>
            <a:ext cx="1900796" cy="1487973"/>
          </a:xfrm>
          <a:custGeom>
            <a:avLst/>
            <a:gdLst>
              <a:gd name="connsiteX0" fmla="*/ 972945 w 1900796"/>
              <a:gd name="connsiteY0" fmla="*/ 0 h 1487973"/>
              <a:gd name="connsiteX1" fmla="*/ 1900796 w 1900796"/>
              <a:gd name="connsiteY1" fmla="*/ 0 h 1487973"/>
              <a:gd name="connsiteX2" fmla="*/ 1892752 w 1900796"/>
              <a:gd name="connsiteY2" fmla="*/ 21978 h 1487973"/>
              <a:gd name="connsiteX3" fmla="*/ 129456 w 1900796"/>
              <a:gd name="connsiteY3" fmla="*/ 1468215 h 1487973"/>
              <a:gd name="connsiteX4" fmla="*/ 0 w 1900796"/>
              <a:gd name="connsiteY4" fmla="*/ 1487973 h 1487973"/>
              <a:gd name="connsiteX5" fmla="*/ 0 w 1900796"/>
              <a:gd name="connsiteY5" fmla="*/ 656709 h 1487973"/>
              <a:gd name="connsiteX6" fmla="*/ 120652 w 1900796"/>
              <a:gd name="connsiteY6" fmla="*/ 625686 h 1487973"/>
              <a:gd name="connsiteX7" fmla="*/ 893935 w 1900796"/>
              <a:gd name="connsiteY7" fmla="*/ 105659 h 1487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00796" h="1487973">
                <a:moveTo>
                  <a:pt x="972945" y="0"/>
                </a:moveTo>
                <a:lnTo>
                  <a:pt x="1900796" y="0"/>
                </a:lnTo>
                <a:lnTo>
                  <a:pt x="1892752" y="21978"/>
                </a:lnTo>
                <a:cubicBezTo>
                  <a:pt x="1582882" y="754592"/>
                  <a:pt x="926716" y="1305072"/>
                  <a:pt x="129456" y="1468215"/>
                </a:cubicBezTo>
                <a:lnTo>
                  <a:pt x="0" y="1487973"/>
                </a:lnTo>
                <a:lnTo>
                  <a:pt x="0" y="656709"/>
                </a:lnTo>
                <a:lnTo>
                  <a:pt x="120652" y="625686"/>
                </a:lnTo>
                <a:cubicBezTo>
                  <a:pt x="426975" y="530410"/>
                  <a:pt x="694570" y="347233"/>
                  <a:pt x="893935" y="10565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3" name="Right Triangle 112">
            <a:extLst>
              <a:ext uri="{FF2B5EF4-FFF2-40B4-BE49-F238E27FC236}">
                <a16:creationId xmlns:a16="http://schemas.microsoft.com/office/drawing/2014/main" id="{7BCC6446-8462-4A63-9B6F-8F57EC40F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65271" y="2673521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3BA1208A-FAFD-4827-BF3E-A6B16CA01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78446" y="4912946"/>
            <a:ext cx="2010507" cy="1945055"/>
          </a:xfrm>
          <a:custGeom>
            <a:avLst/>
            <a:gdLst>
              <a:gd name="connsiteX0" fmla="*/ 2010507 w 2010507"/>
              <a:gd name="connsiteY0" fmla="*/ 0 h 1945055"/>
              <a:gd name="connsiteX1" fmla="*/ 2010507 w 2010507"/>
              <a:gd name="connsiteY1" fmla="*/ 834250 h 1945055"/>
              <a:gd name="connsiteX2" fmla="*/ 1918431 w 2010507"/>
              <a:gd name="connsiteY2" fmla="*/ 857925 h 1945055"/>
              <a:gd name="connsiteX3" fmla="*/ 846136 w 2010507"/>
              <a:gd name="connsiteY3" fmla="*/ 1930220 h 1945055"/>
              <a:gd name="connsiteX4" fmla="*/ 842322 w 2010507"/>
              <a:gd name="connsiteY4" fmla="*/ 1945055 h 1945055"/>
              <a:gd name="connsiteX5" fmla="*/ 0 w 2010507"/>
              <a:gd name="connsiteY5" fmla="*/ 1945055 h 1945055"/>
              <a:gd name="connsiteX6" fmla="*/ 3608 w 2010507"/>
              <a:gd name="connsiteY6" fmla="*/ 1921417 h 1945055"/>
              <a:gd name="connsiteX7" fmla="*/ 1909628 w 2010507"/>
              <a:gd name="connsiteY7" fmla="*/ 15396 h 1945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10507" h="1945055">
                <a:moveTo>
                  <a:pt x="2010507" y="0"/>
                </a:moveTo>
                <a:lnTo>
                  <a:pt x="2010507" y="834250"/>
                </a:lnTo>
                <a:lnTo>
                  <a:pt x="1918431" y="857925"/>
                </a:lnTo>
                <a:cubicBezTo>
                  <a:pt x="1407892" y="1016719"/>
                  <a:pt x="1004930" y="1419681"/>
                  <a:pt x="846136" y="1930220"/>
                </a:cubicBezTo>
                <a:lnTo>
                  <a:pt x="842322" y="1945055"/>
                </a:lnTo>
                <a:lnTo>
                  <a:pt x="0" y="1945055"/>
                </a:lnTo>
                <a:lnTo>
                  <a:pt x="3608" y="1921417"/>
                </a:lnTo>
                <a:cubicBezTo>
                  <a:pt x="199379" y="964705"/>
                  <a:pt x="952916" y="211168"/>
                  <a:pt x="1909628" y="1539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8118ECEF-CA6A-4CB6-BCA5-59B2DB40C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CDC2A251-C28C-4A72-BAFF-511640FB2E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DDDB2429-3E01-4CD5-998D-8F5716A09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1E26953B-4BE7-4AD0-B471-088DBB23D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E9D9ED6D-9817-4272-9FEF-E674FBCCC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8718C0DE-4596-4A70-AA4F-E678AC7FB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D8B48095-74C2-4053-872D-D3F70910C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6224D0B6-A4CB-4D98-A1DC-2770B95F9E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CB39DE9C-23C1-4ABA-BD0D-B76BDC963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19DDAAE0-966C-4350-8819-857CF524F3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BEE6C021-FBD3-42F3-9A9C-69C4E7198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F02961B9-65E1-4B12-AD98-9845BC3F4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B22ABFE0-D700-4FD9-9CC8-D138B29AB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46FFF1A3-B8BF-470C-9436-D5B7818535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198B6551-FF5D-49F5-8D3E-757AEC357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50F3BFE5-573C-42C0-94D5-E5513CCC5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357931AB-4B07-4E0E-B3E4-84E2452E0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CC4789DB-7083-4597-9FC7-6336EA0BE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E0B4F1D-D11A-4023-BE6B-6679ABB2B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28633D7A-F6FC-418F-AD87-0EE148C1A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A0FC8FCC-6F69-4802-995C-903AE4416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86ABFCE7-4796-4186-8EDC-DB6CE87BC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E1935BF2-A804-46BA-940A-DDAD7888F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ED012DA9-8D67-483A-8071-2903F2E3B2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109163DC-956E-44BE-B55A-E6C2C851DD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76CDE9FD-1880-483F-A039-BEB3AB0D37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38DDB23B-71E7-42A3-B055-5740EE14C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37245B63-D771-461D-A625-4B49966D2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CF1DF9FF-1F61-4B4F-8993-6897DE09C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4092F139-6734-46F3-B176-11741F1F7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1B0917E2-2997-4D80-87CA-E055948CC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42" y="725467"/>
            <a:ext cx="10733204" cy="2784496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5400" dirty="0">
              <a:solidFill>
                <a:schemeClr val="tx2"/>
              </a:solidFill>
            </a:endParaRP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B1482EF4-D285-49B5-B01D-ED22F2A8A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90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Image 4" descr="Une image contenant texte, intérieur, personne&#10;&#10;Description générée automatiquement">
            <a:extLst>
              <a:ext uri="{FF2B5EF4-FFF2-40B4-BE49-F238E27FC236}">
                <a16:creationId xmlns:a16="http://schemas.microsoft.com/office/drawing/2014/main" id="{28B07D00-15ED-4895-A9D8-7620DD3968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39" b="561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0C61190-C3C6-470C-AD7E-DE1774D3B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BA79076-09E2-42F2-AB53-2AC97BBF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6EFE7B6-A678-4080-8095-C35AC6E62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F819F03-C610-41AD-8191-AA9D0505B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C3F4891-5EFC-4D18-A624-398BDF1CA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B7416C3-B1E9-4255-96DF-4E177FC3E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7C17DC8-7DA5-4B05-966A-FB28DD872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1CE5E79-B59D-401A-BCC0-2D95B96A6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3BD0973-E146-44AE-8BD5-665926060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0B00FB7-2DA7-477B-8D71-0F3C3442F1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B9C836F-E0FA-4F43-8595-37B03CFFB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56D2723-3E4D-48B1-A6D2-1A24F3DA3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E33C010-3B40-4B74-AFED-9A12421E8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75A24DA-3AD1-4146-9C36-1FF666EDB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C312543-C4C1-48AB-A32C-CEBC25977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3B4AB31-8C5A-4150-95D6-D57F6C25C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D04B4EB-7F4A-4631-8A31-10795C50E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F7E2406-347A-4008-A837-B169329A8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3A29D85-8791-40DE-8AC1-55E01EF5F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456E209-65A9-41F0-95CA-06832E2C62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48FBE92-306C-410A-A46C-78FA64751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DEEC058-0746-4C6F-B438-432F7C5B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05675A2-165F-45F4-B82A-CADDAC635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7B04075-3949-4CE8-BC5D-8CC7C69B4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2095348-F370-432D-AB24-DF01B3569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0338639-8676-4CBD-A1C3-38D647AC9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8CD5D49-5B76-4AC2-AC0F-021E858B67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F0315B3-012B-4122-9034-0EA1ED049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7F3B018-21CC-4BB8-B439-99AEF58B1F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0B51FB9-22BD-46DF-BE69-B2A00DA04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406D8C29-9DDA-48D0-AF70-905FDB2CE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D94DAC9-634E-4CE3-807D-C07784ED3F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28905"/>
            <a:ext cx="9144000" cy="3184274"/>
          </a:xfrm>
        </p:spPr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C5187C9-07D3-4B29-A540-CFD0595F9A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2044"/>
            <a:ext cx="9144000" cy="1495379"/>
          </a:xfrm>
        </p:spPr>
        <p:txBody>
          <a:bodyPr>
            <a:normAutofit/>
          </a:bodyPr>
          <a:lstStyle/>
          <a:p>
            <a:endParaRPr lang="fr-FR" sz="2200"/>
          </a:p>
        </p:txBody>
      </p:sp>
    </p:spTree>
    <p:extLst>
      <p:ext uri="{BB962C8B-B14F-4D97-AF65-F5344CB8AC3E}">
        <p14:creationId xmlns:p14="http://schemas.microsoft.com/office/powerpoint/2010/main" val="4257841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26AD51D-D59E-4689-A5DF-6A9857053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5578CCE-1E06-4634-B7D3-B75915B79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58694FA-DDF2-4463-8E27-E40C7B705D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66F117C-BB6F-4A4D-B9E6-7352647BF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FDD06D7-A858-4BE9-B269-786451727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B9716CE-4E07-44BE-9271-E478BBE78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4E8B64A-EF2F-47BF-AF60-22693FBD5B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9EBB16F-B1A9-45AE-9C7A-503A402F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F44818A-E73A-4763-8B27-B5244AD16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43A7F77-4F07-4CD4-B62F-B3AF76ADF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C64748D-7F97-429F-8A7B-8D7EEB1E2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BB97A24-973F-442A-99BA-8AC5FB1D1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9732AE5-4438-4E42-834A-653713C0B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3E2B6CE-9310-4CD9-B1C7-2DBFB5613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959B4D1-86FF-4165-945E-3265E3F00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8B56538-E579-4678-B2C4-190218F65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C898F5F-7AAE-453A-82FE-F4247F2F4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7D95DBF-0AAC-4741-91B1-649F6FE7D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B3F59BE-64EE-4780-9361-E231148A4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BE6D2F5-CA3E-4BC3-B8FE-49E3FAC00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EF74E0F-547D-4E30-B042-E040A1639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948BBB3-C56E-4DCA-B93A-71D4754768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6449CBA-E814-4F9C-9FC8-0B2E05BFB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5F9BC37-BDF5-45BE-B728-B10A9565A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14572B9-7D58-48F6-A290-9EF097595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2C4CAC2-0AC5-408F-92EA-7FB0F63A5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504E629-A4AD-411E-B4C0-B205748A1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9BA5C51-7F10-4E99-BF13-383E0B5DE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7F8EAE2-B22F-48D7-875C-C68B07B5C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7E1B9FF-384B-455E-88A2-93A4CC791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9A8FF40-B2F4-4522-9598-E0F0279151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A6DA27B-24A2-4FAF-9CB9-A814BF835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D48258A-6826-4A24-97F8-B65FE4D99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43F6B7F-6CF7-4212-8A4C-0AF81FCC7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CD379A7-2614-4A67-8607-5A9FF0118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972002F-2AF6-4170-83C8-3AC461AEA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F1082F6-3D56-4AD7-A271-A7CDEE46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CCEA333-BCA4-414F-8235-43D426595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87971C1-BBD6-4201-A93D-DF09B2B4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28F0E17-F524-4028-ABA2-99D293B7F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9CA3BF8-B976-46BC-9FD8-0BBFED3A5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30B60B9-F7F0-4B6E-848E-94EB0E9D1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AF33B57A-CBB1-4201-BB5A-75E5AB6F8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C16721E5-E31C-4F26-9D10-29EDA029E0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DADFEDD-1B94-4EA7-B826-5E342BD4B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F0AE683-15D4-4904-BB82-96ADABE67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5EF4A50C-5A07-4204-8915-10F2B32D6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E84E616-3881-4F89-8F3A-EC4C9F3EB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FACE3E7B-5CF6-4605-8EA9-F03A222AAE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77AE8FF-E1E0-49F8-972B-3BCAD57D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8F76A8B-AC15-4215-884C-57C94FE7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29813CA-E925-41BB-A818-AEEBD58D7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ED9DD07-B629-4508-99B3-666544E5D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859C10A-6DEF-4B98-9208-9681745D0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8F930A6-B089-462C-8699-E7DEC651D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9FCA652-5425-4350-80D2-DF3A72932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614C2703-817B-4E61-B0C1-B8A18B7B7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9756F19-602C-437D-89D3-AA582DE6E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D912F9B-FBEE-468E-9E40-4A911738B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C3008689-B0A9-46C9-888F-042737287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8AA2E07E-83FC-4A07-A945-64C914BB2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FBC3CD54-7A49-4290-9D69-AC69160EE7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6C00EC8-C23B-42C0-B72B-A96C15788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91108A0F-8C78-4294-B028-9F09581F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13489AA-CF3C-45B5-9A6B-D686CDD1D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ABF1CE3-37BC-462F-BC4B-5EF9C8287D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121847A4-7B07-4976-81EF-E68ABFC4F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9F3EBBA6-8771-481B-BACA-142F0C805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DF58D94E-BB4B-436D-8172-0F5737BEEA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F75AA9A-4678-41CB-AEFA-13C324B84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6C95E447-C172-476B-98BE-453E4049F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1F3BD247-696E-47F7-964F-89A5823D1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5E31E4B8-694B-447A-AA13-36B0A4EEC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88321B73-1AE7-4FA0-90EB-4E969A095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E15F8082-1C6D-496D-937D-964948B10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1B84AF1D-3604-4213-B891-4880C86F6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C3631262-5E4E-4A33-9D72-17996A538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9A4C49C9-CD9F-417C-A832-DD9D6F9C4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9A3BBBFA-B462-4340-82C8-3EE5CCFB1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4A7D3C2E-F100-49BC-9F4E-DFB50B2F9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46D4A85-2FF9-491B-BBF7-4D83EB888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B8F6747A-BC05-4E83-8FE8-976BBCE30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C1FEEA0-B31C-4DD8-9CC4-DAE065578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A783C12-3D0A-495D-B461-9D1FCC41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9AD7D205-DA43-40B9-82B4-D570FB270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FDD4F5FF-D993-454E-AB84-8634B9E53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EF64AEBB-D378-4CCE-9266-B45FC822E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22217ABD-7AF1-44DF-9243-75E5C9792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0D885E59-AA75-4026-972E-4DEE1AB59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AB41BAB-F8B8-402D-BC3D-82F73208A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032D8DE3-B3FD-47EC-B6D3-90CE4F037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4218772-C699-478C-9D44-9459ABA4C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F67CC234-9EF0-4613-9013-F7F9AEC49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Espace réservé du contenu 4" descr="Une image contenant texte, personne, intérieur, bambin&#10;&#10;Description générée automatiquement">
            <a:extLst>
              <a:ext uri="{FF2B5EF4-FFF2-40B4-BE49-F238E27FC236}">
                <a16:creationId xmlns:a16="http://schemas.microsoft.com/office/drawing/2014/main" id="{FEFB7BF4-D236-484F-8B87-45AB3B9AF5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7" b="16660"/>
          <a:stretch/>
        </p:blipFill>
        <p:spPr>
          <a:xfrm>
            <a:off x="-9379" y="10"/>
            <a:ext cx="12168757" cy="6857990"/>
          </a:xfrm>
          <a:custGeom>
            <a:avLst/>
            <a:gdLst/>
            <a:ahLst/>
            <a:cxnLst/>
            <a:rect l="l" t="t" r="r" b="b"/>
            <a:pathLst>
              <a:path w="12142767" h="6858000">
                <a:moveTo>
                  <a:pt x="0" y="0"/>
                </a:moveTo>
                <a:lnTo>
                  <a:pt x="11251490" y="0"/>
                </a:lnTo>
                <a:lnTo>
                  <a:pt x="11255634" y="308191"/>
                </a:lnTo>
                <a:cubicBezTo>
                  <a:pt x="11341049" y="3428907"/>
                  <a:pt x="12695043" y="3532715"/>
                  <a:pt x="11886084" y="6854559"/>
                </a:cubicBezTo>
                <a:lnTo>
                  <a:pt x="7539784" y="6854559"/>
                </a:lnTo>
                <a:lnTo>
                  <a:pt x="753978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647867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26AD51D-D59E-4689-A5DF-6A9857053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5578CCE-1E06-4634-B7D3-B75915B79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58694FA-DDF2-4463-8E27-E40C7B705D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66F117C-BB6F-4A4D-B9E6-7352647BF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FDD06D7-A858-4BE9-B269-786451727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B9716CE-4E07-44BE-9271-E478BBE78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4E8B64A-EF2F-47BF-AF60-22693FBD5B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9EBB16F-B1A9-45AE-9C7A-503A402F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F44818A-E73A-4763-8B27-B5244AD16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43A7F77-4F07-4CD4-B62F-B3AF76ADF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C64748D-7F97-429F-8A7B-8D7EEB1E2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BB97A24-973F-442A-99BA-8AC5FB1D1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9732AE5-4438-4E42-834A-653713C0B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3E2B6CE-9310-4CD9-B1C7-2DBFB5613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959B4D1-86FF-4165-945E-3265E3F00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8B56538-E579-4678-B2C4-190218F65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C898F5F-7AAE-453A-82FE-F4247F2F4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7D95DBF-0AAC-4741-91B1-649F6FE7D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B3F59BE-64EE-4780-9361-E231148A4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BE6D2F5-CA3E-4BC3-B8FE-49E3FAC00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EF74E0F-547D-4E30-B042-E040A1639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948BBB3-C56E-4DCA-B93A-71D4754768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6449CBA-E814-4F9C-9FC8-0B2E05BFB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5F9BC37-BDF5-45BE-B728-B10A9565A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14572B9-7D58-48F6-A290-9EF097595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2C4CAC2-0AC5-408F-92EA-7FB0F63A5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504E629-A4AD-411E-B4C0-B205748A1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9BA5C51-7F10-4E99-BF13-383E0B5DE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7F8EAE2-B22F-48D7-875C-C68B07B5C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7E1B9FF-384B-455E-88A2-93A4CC791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9A8FF40-B2F4-4522-9598-E0F0279151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A6DA27B-24A2-4FAF-9CB9-A814BF835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D48258A-6826-4A24-97F8-B65FE4D99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43F6B7F-6CF7-4212-8A4C-0AF81FCC7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CD379A7-2614-4A67-8607-5A9FF0118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972002F-2AF6-4170-83C8-3AC461AEA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F1082F6-3D56-4AD7-A271-A7CDEE46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CCEA333-BCA4-414F-8235-43D426595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87971C1-BBD6-4201-A93D-DF09B2B4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28F0E17-F524-4028-ABA2-99D293B7F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9CA3BF8-B976-46BC-9FD8-0BBFED3A5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30B60B9-F7F0-4B6E-848E-94EB0E9D1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AF33B57A-CBB1-4201-BB5A-75E5AB6F8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C16721E5-E31C-4F26-9D10-29EDA029E0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DADFEDD-1B94-4EA7-B826-5E342BD4B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F0AE683-15D4-4904-BB82-96ADABE67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5EF4A50C-5A07-4204-8915-10F2B32D6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E84E616-3881-4F89-8F3A-EC4C9F3EB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FACE3E7B-5CF6-4605-8EA9-F03A222AAE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77AE8FF-E1E0-49F8-972B-3BCAD57D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8F76A8B-AC15-4215-884C-57C94FE7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29813CA-E925-41BB-A818-AEEBD58D7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ED9DD07-B629-4508-99B3-666544E5D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859C10A-6DEF-4B98-9208-9681745D0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8F930A6-B089-462C-8699-E7DEC651D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9FCA652-5425-4350-80D2-DF3A72932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614C2703-817B-4E61-B0C1-B8A18B7B7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9756F19-602C-437D-89D3-AA582DE6E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D912F9B-FBEE-468E-9E40-4A911738B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C3008689-B0A9-46C9-888F-042737287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8AA2E07E-83FC-4A07-A945-64C914BB2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FBC3CD54-7A49-4290-9D69-AC69160EE7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6C00EC8-C23B-42C0-B72B-A96C15788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91108A0F-8C78-4294-B028-9F09581F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13489AA-CF3C-45B5-9A6B-D686CDD1D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ABF1CE3-37BC-462F-BC4B-5EF9C8287D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121847A4-7B07-4976-81EF-E68ABFC4F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9F3EBBA6-8771-481B-BACA-142F0C805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DF58D94E-BB4B-436D-8172-0F5737BEEA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F75AA9A-4678-41CB-AEFA-13C324B84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6C95E447-C172-476B-98BE-453E4049F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1F3BD247-696E-47F7-964F-89A5823D1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5E31E4B8-694B-447A-AA13-36B0A4EEC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88321B73-1AE7-4FA0-90EB-4E969A095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E15F8082-1C6D-496D-937D-964948B10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1B84AF1D-3604-4213-B891-4880C86F6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C3631262-5E4E-4A33-9D72-17996A538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9A4C49C9-CD9F-417C-A832-DD9D6F9C4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9A3BBBFA-B462-4340-82C8-3EE5CCFB1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4A7D3C2E-F100-49BC-9F4E-DFB50B2F9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46D4A85-2FF9-491B-BBF7-4D83EB888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B8F6747A-BC05-4E83-8FE8-976BBCE30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C1FEEA0-B31C-4DD8-9CC4-DAE065578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A783C12-3D0A-495D-B461-9D1FCC41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9AD7D205-DA43-40B9-82B4-D570FB270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FDD4F5FF-D993-454E-AB84-8634B9E53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EF64AEBB-D378-4CCE-9266-B45FC822E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22217ABD-7AF1-44DF-9243-75E5C9792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0D885E59-AA75-4026-972E-4DEE1AB59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AB41BAB-F8B8-402D-BC3D-82F73208A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032D8DE3-B3FD-47EC-B6D3-90CE4F037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4218772-C699-478C-9D44-9459ABA4C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F67CC234-9EF0-4613-9013-F7F9AEC49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Espace réservé du contenu 4" descr="Une image contenant texte, intérieur, personne, table&#10;&#10;Description générée automatiquement">
            <a:extLst>
              <a:ext uri="{FF2B5EF4-FFF2-40B4-BE49-F238E27FC236}">
                <a16:creationId xmlns:a16="http://schemas.microsoft.com/office/drawing/2014/main" id="{67BEA231-DD56-426B-8166-9236A2D5C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8" b="1039"/>
          <a:stretch/>
        </p:blipFill>
        <p:spPr>
          <a:xfrm>
            <a:off x="-9379" y="10"/>
            <a:ext cx="12168757" cy="6857990"/>
          </a:xfrm>
          <a:custGeom>
            <a:avLst/>
            <a:gdLst/>
            <a:ahLst/>
            <a:cxnLst/>
            <a:rect l="l" t="t" r="r" b="b"/>
            <a:pathLst>
              <a:path w="12142767" h="6858000">
                <a:moveTo>
                  <a:pt x="0" y="0"/>
                </a:moveTo>
                <a:lnTo>
                  <a:pt x="11251490" y="0"/>
                </a:lnTo>
                <a:lnTo>
                  <a:pt x="11255634" y="308191"/>
                </a:lnTo>
                <a:cubicBezTo>
                  <a:pt x="11341049" y="3428907"/>
                  <a:pt x="12695043" y="3532715"/>
                  <a:pt x="11886084" y="6854559"/>
                </a:cubicBezTo>
                <a:lnTo>
                  <a:pt x="7539784" y="6854559"/>
                </a:lnTo>
                <a:lnTo>
                  <a:pt x="753978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88490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26AD51D-D59E-4689-A5DF-6A9857053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5578CCE-1E06-4634-B7D3-B75915B79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58694FA-DDF2-4463-8E27-E40C7B705D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66F117C-BB6F-4A4D-B9E6-7352647BF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FDD06D7-A858-4BE9-B269-786451727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B9716CE-4E07-44BE-9271-E478BBE78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4E8B64A-EF2F-47BF-AF60-22693FBD5B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9EBB16F-B1A9-45AE-9C7A-503A402F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F44818A-E73A-4763-8B27-B5244AD16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43A7F77-4F07-4CD4-B62F-B3AF76ADF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C64748D-7F97-429F-8A7B-8D7EEB1E2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BB97A24-973F-442A-99BA-8AC5FB1D1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9732AE5-4438-4E42-834A-653713C0B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3E2B6CE-9310-4CD9-B1C7-2DBFB5613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959B4D1-86FF-4165-945E-3265E3F00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8B56538-E579-4678-B2C4-190218F65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C898F5F-7AAE-453A-82FE-F4247F2F4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7D95DBF-0AAC-4741-91B1-649F6FE7D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B3F59BE-64EE-4780-9361-E231148A4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BE6D2F5-CA3E-4BC3-B8FE-49E3FAC00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EF74E0F-547D-4E30-B042-E040A1639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948BBB3-C56E-4DCA-B93A-71D4754768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6449CBA-E814-4F9C-9FC8-0B2E05BFB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5F9BC37-BDF5-45BE-B728-B10A9565A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14572B9-7D58-48F6-A290-9EF097595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2C4CAC2-0AC5-408F-92EA-7FB0F63A5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504E629-A4AD-411E-B4C0-B205748A1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9BA5C51-7F10-4E99-BF13-383E0B5DE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7F8EAE2-B22F-48D7-875C-C68B07B5C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7E1B9FF-384B-455E-88A2-93A4CC791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9A8FF40-B2F4-4522-9598-E0F0279151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A6DA27B-24A2-4FAF-9CB9-A814BF835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D48258A-6826-4A24-97F8-B65FE4D99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43F6B7F-6CF7-4212-8A4C-0AF81FCC7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CD379A7-2614-4A67-8607-5A9FF0118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972002F-2AF6-4170-83C8-3AC461AEA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F1082F6-3D56-4AD7-A271-A7CDEE46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CCEA333-BCA4-414F-8235-43D426595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87971C1-BBD6-4201-A93D-DF09B2B4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28F0E17-F524-4028-ABA2-99D293B7F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9CA3BF8-B976-46BC-9FD8-0BBFED3A5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30B60B9-F7F0-4B6E-848E-94EB0E9D1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AF33B57A-CBB1-4201-BB5A-75E5AB6F8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C16721E5-E31C-4F26-9D10-29EDA029E0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DADFEDD-1B94-4EA7-B826-5E342BD4B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F0AE683-15D4-4904-BB82-96ADABE67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5EF4A50C-5A07-4204-8915-10F2B32D6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E84E616-3881-4F89-8F3A-EC4C9F3EB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FACE3E7B-5CF6-4605-8EA9-F03A222AAE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77AE8FF-E1E0-49F8-972B-3BCAD57D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8F76A8B-AC15-4215-884C-57C94FE7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29813CA-E925-41BB-A818-AEEBD58D7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ED9DD07-B629-4508-99B3-666544E5D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859C10A-6DEF-4B98-9208-9681745D0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8F930A6-B089-462C-8699-E7DEC651D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9FCA652-5425-4350-80D2-DF3A72932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614C2703-817B-4E61-B0C1-B8A18B7B7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9756F19-602C-437D-89D3-AA582DE6E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D912F9B-FBEE-468E-9E40-4A911738B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C3008689-B0A9-46C9-888F-042737287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8AA2E07E-83FC-4A07-A945-64C914BB2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FBC3CD54-7A49-4290-9D69-AC69160EE7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6C00EC8-C23B-42C0-B72B-A96C15788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91108A0F-8C78-4294-B028-9F09581F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13489AA-CF3C-45B5-9A6B-D686CDD1D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ABF1CE3-37BC-462F-BC4B-5EF9C8287D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121847A4-7B07-4976-81EF-E68ABFC4F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9F3EBBA6-8771-481B-BACA-142F0C805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DF58D94E-BB4B-436D-8172-0F5737BEEA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F75AA9A-4678-41CB-AEFA-13C324B84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6C95E447-C172-476B-98BE-453E4049F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1F3BD247-696E-47F7-964F-89A5823D1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5E31E4B8-694B-447A-AA13-36B0A4EEC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88321B73-1AE7-4FA0-90EB-4E969A095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E15F8082-1C6D-496D-937D-964948B10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1B84AF1D-3604-4213-B891-4880C86F6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C3631262-5E4E-4A33-9D72-17996A538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9A4C49C9-CD9F-417C-A832-DD9D6F9C4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9A3BBBFA-B462-4340-82C8-3EE5CCFB1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4A7D3C2E-F100-49BC-9F4E-DFB50B2F9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46D4A85-2FF9-491B-BBF7-4D83EB888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B8F6747A-BC05-4E83-8FE8-976BBCE30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C1FEEA0-B31C-4DD8-9CC4-DAE065578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A783C12-3D0A-495D-B461-9D1FCC41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9AD7D205-DA43-40B9-82B4-D570FB270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FDD4F5FF-D993-454E-AB84-8634B9E53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EF64AEBB-D378-4CCE-9266-B45FC822E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22217ABD-7AF1-44DF-9243-75E5C9792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0D885E59-AA75-4026-972E-4DEE1AB59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AB41BAB-F8B8-402D-BC3D-82F73208A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032D8DE3-B3FD-47EC-B6D3-90CE4F037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4218772-C699-478C-9D44-9459ABA4C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F67CC234-9EF0-4613-9013-F7F9AEC49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Espace réservé du contenu 4" descr="Une image contenant texte, personne, intérieur, guichet&#10;&#10;Description générée automatiquement">
            <a:extLst>
              <a:ext uri="{FF2B5EF4-FFF2-40B4-BE49-F238E27FC236}">
                <a16:creationId xmlns:a16="http://schemas.microsoft.com/office/drawing/2014/main" id="{6F76B69B-4DC2-4914-91AB-6BCDC7337A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9" b="5658"/>
          <a:stretch/>
        </p:blipFill>
        <p:spPr>
          <a:xfrm>
            <a:off x="-9379" y="10"/>
            <a:ext cx="12168757" cy="6857990"/>
          </a:xfrm>
          <a:custGeom>
            <a:avLst/>
            <a:gdLst/>
            <a:ahLst/>
            <a:cxnLst/>
            <a:rect l="l" t="t" r="r" b="b"/>
            <a:pathLst>
              <a:path w="12142767" h="6858000">
                <a:moveTo>
                  <a:pt x="0" y="0"/>
                </a:moveTo>
                <a:lnTo>
                  <a:pt x="11251490" y="0"/>
                </a:lnTo>
                <a:lnTo>
                  <a:pt x="11255634" y="308191"/>
                </a:lnTo>
                <a:cubicBezTo>
                  <a:pt x="11341049" y="3428907"/>
                  <a:pt x="12695043" y="3532715"/>
                  <a:pt x="11886084" y="6854559"/>
                </a:cubicBezTo>
                <a:lnTo>
                  <a:pt x="7539784" y="6854559"/>
                </a:lnTo>
                <a:lnTo>
                  <a:pt x="753978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70434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26AD51D-D59E-4689-A5DF-6A9857053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5578CCE-1E06-4634-B7D3-B75915B79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58694FA-DDF2-4463-8E27-E40C7B705D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66F117C-BB6F-4A4D-B9E6-7352647BF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FDD06D7-A858-4BE9-B269-786451727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B9716CE-4E07-44BE-9271-E478BBE78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4E8B64A-EF2F-47BF-AF60-22693FBD5B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9EBB16F-B1A9-45AE-9C7A-503A402F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F44818A-E73A-4763-8B27-B5244AD16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43A7F77-4F07-4CD4-B62F-B3AF76ADF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C64748D-7F97-429F-8A7B-8D7EEB1E2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BB97A24-973F-442A-99BA-8AC5FB1D1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9732AE5-4438-4E42-834A-653713C0B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3E2B6CE-9310-4CD9-B1C7-2DBFB5613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959B4D1-86FF-4165-945E-3265E3F00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8B56538-E579-4678-B2C4-190218F65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C898F5F-7AAE-453A-82FE-F4247F2F4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7D95DBF-0AAC-4741-91B1-649F6FE7D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B3F59BE-64EE-4780-9361-E231148A4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BE6D2F5-CA3E-4BC3-B8FE-49E3FAC00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EF74E0F-547D-4E30-B042-E040A1639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948BBB3-C56E-4DCA-B93A-71D4754768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6449CBA-E814-4F9C-9FC8-0B2E05BFB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5F9BC37-BDF5-45BE-B728-B10A9565A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14572B9-7D58-48F6-A290-9EF097595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2C4CAC2-0AC5-408F-92EA-7FB0F63A5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504E629-A4AD-411E-B4C0-B205748A1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9BA5C51-7F10-4E99-BF13-383E0B5DE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7F8EAE2-B22F-48D7-875C-C68B07B5C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7E1B9FF-384B-455E-88A2-93A4CC791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9A8FF40-B2F4-4522-9598-E0F0279151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A6DA27B-24A2-4FAF-9CB9-A814BF835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D48258A-6826-4A24-97F8-B65FE4D99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43F6B7F-6CF7-4212-8A4C-0AF81FCC7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CD379A7-2614-4A67-8607-5A9FF0118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972002F-2AF6-4170-83C8-3AC461AEA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F1082F6-3D56-4AD7-A271-A7CDEE46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CCEA333-BCA4-414F-8235-43D426595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87971C1-BBD6-4201-A93D-DF09B2B4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28F0E17-F524-4028-ABA2-99D293B7F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9CA3BF8-B976-46BC-9FD8-0BBFED3A5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30B60B9-F7F0-4B6E-848E-94EB0E9D1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AF33B57A-CBB1-4201-BB5A-75E5AB6F8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C16721E5-E31C-4F26-9D10-29EDA029E0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DADFEDD-1B94-4EA7-B826-5E342BD4B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F0AE683-15D4-4904-BB82-96ADABE67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5EF4A50C-5A07-4204-8915-10F2B32D6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E84E616-3881-4F89-8F3A-EC4C9F3EB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FACE3E7B-5CF6-4605-8EA9-F03A222AAE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77AE8FF-E1E0-49F8-972B-3BCAD57D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8F76A8B-AC15-4215-884C-57C94FE7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29813CA-E925-41BB-A818-AEEBD58D7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ED9DD07-B629-4508-99B3-666544E5D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859C10A-6DEF-4B98-9208-9681745D0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8F930A6-B089-462C-8699-E7DEC651D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9FCA652-5425-4350-80D2-DF3A72932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614C2703-817B-4E61-B0C1-B8A18B7B7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9756F19-602C-437D-89D3-AA582DE6E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D912F9B-FBEE-468E-9E40-4A911738B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C3008689-B0A9-46C9-888F-042737287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8AA2E07E-83FC-4A07-A945-64C914BB2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FBC3CD54-7A49-4290-9D69-AC69160EE7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6C00EC8-C23B-42C0-B72B-A96C15788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91108A0F-8C78-4294-B028-9F09581F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13489AA-CF3C-45B5-9A6B-D686CDD1D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ABF1CE3-37BC-462F-BC4B-5EF9C8287D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121847A4-7B07-4976-81EF-E68ABFC4F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9F3EBBA6-8771-481B-BACA-142F0C805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DF58D94E-BB4B-436D-8172-0F5737BEEA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F75AA9A-4678-41CB-AEFA-13C324B84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6C95E447-C172-476B-98BE-453E4049F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1F3BD247-696E-47F7-964F-89A5823D1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5E31E4B8-694B-447A-AA13-36B0A4EEC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88321B73-1AE7-4FA0-90EB-4E969A095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E15F8082-1C6D-496D-937D-964948B10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1B84AF1D-3604-4213-B891-4880C86F6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C3631262-5E4E-4A33-9D72-17996A538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9A4C49C9-CD9F-417C-A832-DD9D6F9C4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9A3BBBFA-B462-4340-82C8-3EE5CCFB1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4A7D3C2E-F100-49BC-9F4E-DFB50B2F9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46D4A85-2FF9-491B-BBF7-4D83EB888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B8F6747A-BC05-4E83-8FE8-976BBCE30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C1FEEA0-B31C-4DD8-9CC4-DAE065578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A783C12-3D0A-495D-B461-9D1FCC41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9AD7D205-DA43-40B9-82B4-D570FB270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FDD4F5FF-D993-454E-AB84-8634B9E53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EF64AEBB-D378-4CCE-9266-B45FC822E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22217ABD-7AF1-44DF-9243-75E5C9792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0D885E59-AA75-4026-972E-4DEE1AB59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AB41BAB-F8B8-402D-BC3D-82F73208A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032D8DE3-B3FD-47EC-B6D3-90CE4F037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4218772-C699-478C-9D44-9459ABA4C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F67CC234-9EF0-4613-9013-F7F9AEC49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Espace réservé du contenu 4" descr="Une image contenant texte, personne, intérieur, portable&#10;&#10;Description générée automatiquement">
            <a:extLst>
              <a:ext uri="{FF2B5EF4-FFF2-40B4-BE49-F238E27FC236}">
                <a16:creationId xmlns:a16="http://schemas.microsoft.com/office/drawing/2014/main" id="{9035D1CA-E002-4E03-90EE-B1D3825EB2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8" b="16029"/>
          <a:stretch/>
        </p:blipFill>
        <p:spPr>
          <a:xfrm>
            <a:off x="-9379" y="10"/>
            <a:ext cx="12168757" cy="6857990"/>
          </a:xfrm>
          <a:custGeom>
            <a:avLst/>
            <a:gdLst/>
            <a:ahLst/>
            <a:cxnLst/>
            <a:rect l="l" t="t" r="r" b="b"/>
            <a:pathLst>
              <a:path w="12142767" h="6858000">
                <a:moveTo>
                  <a:pt x="0" y="0"/>
                </a:moveTo>
                <a:lnTo>
                  <a:pt x="11251490" y="0"/>
                </a:lnTo>
                <a:lnTo>
                  <a:pt x="11255634" y="308191"/>
                </a:lnTo>
                <a:cubicBezTo>
                  <a:pt x="11341049" y="3428907"/>
                  <a:pt x="12695043" y="3532715"/>
                  <a:pt x="11886084" y="6854559"/>
                </a:cubicBezTo>
                <a:lnTo>
                  <a:pt x="7539784" y="6854559"/>
                </a:lnTo>
                <a:lnTo>
                  <a:pt x="753978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49654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26AD51D-D59E-4689-A5DF-6A9857053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5578CCE-1E06-4634-B7D3-B75915B79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58694FA-DDF2-4463-8E27-E40C7B705D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66F117C-BB6F-4A4D-B9E6-7352647BF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FDD06D7-A858-4BE9-B269-786451727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B9716CE-4E07-44BE-9271-E478BBE78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4E8B64A-EF2F-47BF-AF60-22693FBD5B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9EBB16F-B1A9-45AE-9C7A-503A402F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F44818A-E73A-4763-8B27-B5244AD16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43A7F77-4F07-4CD4-B62F-B3AF76ADF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C64748D-7F97-429F-8A7B-8D7EEB1E2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BB97A24-973F-442A-99BA-8AC5FB1D1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9732AE5-4438-4E42-834A-653713C0B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3E2B6CE-9310-4CD9-B1C7-2DBFB5613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959B4D1-86FF-4165-945E-3265E3F00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8B56538-E579-4678-B2C4-190218F65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C898F5F-7AAE-453A-82FE-F4247F2F4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7D95DBF-0AAC-4741-91B1-649F6FE7D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B3F59BE-64EE-4780-9361-E231148A4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BE6D2F5-CA3E-4BC3-B8FE-49E3FAC00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EF74E0F-547D-4E30-B042-E040A1639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948BBB3-C56E-4DCA-B93A-71D4754768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6449CBA-E814-4F9C-9FC8-0B2E05BFB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5F9BC37-BDF5-45BE-B728-B10A9565A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14572B9-7D58-48F6-A290-9EF097595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2C4CAC2-0AC5-408F-92EA-7FB0F63A5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504E629-A4AD-411E-B4C0-B205748A1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9BA5C51-7F10-4E99-BF13-383E0B5DE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7F8EAE2-B22F-48D7-875C-C68B07B5C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7E1B9FF-384B-455E-88A2-93A4CC791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9A8FF40-B2F4-4522-9598-E0F0279151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A6DA27B-24A2-4FAF-9CB9-A814BF835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D48258A-6826-4A24-97F8-B65FE4D99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43F6B7F-6CF7-4212-8A4C-0AF81FCC7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CD379A7-2614-4A67-8607-5A9FF0118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972002F-2AF6-4170-83C8-3AC461AEA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F1082F6-3D56-4AD7-A271-A7CDEE46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CCEA333-BCA4-414F-8235-43D426595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87971C1-BBD6-4201-A93D-DF09B2B4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28F0E17-F524-4028-ABA2-99D293B7F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9CA3BF8-B976-46BC-9FD8-0BBFED3A5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30B60B9-F7F0-4B6E-848E-94EB0E9D1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AF33B57A-CBB1-4201-BB5A-75E5AB6F8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C16721E5-E31C-4F26-9D10-29EDA029E0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DADFEDD-1B94-4EA7-B826-5E342BD4B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F0AE683-15D4-4904-BB82-96ADABE67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5EF4A50C-5A07-4204-8915-10F2B32D6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E84E616-3881-4F89-8F3A-EC4C9F3EB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FACE3E7B-5CF6-4605-8EA9-F03A222AAE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77AE8FF-E1E0-49F8-972B-3BCAD57D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8F76A8B-AC15-4215-884C-57C94FE7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29813CA-E925-41BB-A818-AEEBD58D7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ED9DD07-B629-4508-99B3-666544E5D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859C10A-6DEF-4B98-9208-9681745D0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8F930A6-B089-462C-8699-E7DEC651D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9FCA652-5425-4350-80D2-DF3A72932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614C2703-817B-4E61-B0C1-B8A18B7B7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9756F19-602C-437D-89D3-AA582DE6E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D912F9B-FBEE-468E-9E40-4A911738B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C3008689-B0A9-46C9-888F-042737287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8AA2E07E-83FC-4A07-A945-64C914BB2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FBC3CD54-7A49-4290-9D69-AC69160EE7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6C00EC8-C23B-42C0-B72B-A96C15788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91108A0F-8C78-4294-B028-9F09581F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13489AA-CF3C-45B5-9A6B-D686CDD1D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ABF1CE3-37BC-462F-BC4B-5EF9C8287D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121847A4-7B07-4976-81EF-E68ABFC4F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9F3EBBA6-8771-481B-BACA-142F0C805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DF58D94E-BB4B-436D-8172-0F5737BEEA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F75AA9A-4678-41CB-AEFA-13C324B84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6C95E447-C172-476B-98BE-453E4049F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1F3BD247-696E-47F7-964F-89A5823D1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5E31E4B8-694B-447A-AA13-36B0A4EEC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88321B73-1AE7-4FA0-90EB-4E969A095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E15F8082-1C6D-496D-937D-964948B10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1B84AF1D-3604-4213-B891-4880C86F6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C3631262-5E4E-4A33-9D72-17996A538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9A4C49C9-CD9F-417C-A832-DD9D6F9C4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9A3BBBFA-B462-4340-82C8-3EE5CCFB1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4A7D3C2E-F100-49BC-9F4E-DFB50B2F9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46D4A85-2FF9-491B-BBF7-4D83EB888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B8F6747A-BC05-4E83-8FE8-976BBCE30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C1FEEA0-B31C-4DD8-9CC4-DAE065578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A783C12-3D0A-495D-B461-9D1FCC41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9AD7D205-DA43-40B9-82B4-D570FB270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FDD4F5FF-D993-454E-AB84-8634B9E53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EF64AEBB-D378-4CCE-9266-B45FC822E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22217ABD-7AF1-44DF-9243-75E5C9792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0D885E59-AA75-4026-972E-4DEE1AB59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AB41BAB-F8B8-402D-BC3D-82F73208A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032D8DE3-B3FD-47EC-B6D3-90CE4F037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4218772-C699-478C-9D44-9459ABA4C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F67CC234-9EF0-4613-9013-F7F9AEC49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Espace réservé du contenu 4" descr="Une image contenant texte, personne, garçon, intérieur&#10;&#10;Description générée automatiquement">
            <a:extLst>
              <a:ext uri="{FF2B5EF4-FFF2-40B4-BE49-F238E27FC236}">
                <a16:creationId xmlns:a16="http://schemas.microsoft.com/office/drawing/2014/main" id="{37725D08-D867-4652-8EDA-5886DD388E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5" b="20852"/>
          <a:stretch/>
        </p:blipFill>
        <p:spPr>
          <a:xfrm>
            <a:off x="-9379" y="10"/>
            <a:ext cx="12168757" cy="6857990"/>
          </a:xfrm>
          <a:custGeom>
            <a:avLst/>
            <a:gdLst/>
            <a:ahLst/>
            <a:cxnLst/>
            <a:rect l="l" t="t" r="r" b="b"/>
            <a:pathLst>
              <a:path w="12142767" h="6858000">
                <a:moveTo>
                  <a:pt x="0" y="0"/>
                </a:moveTo>
                <a:lnTo>
                  <a:pt x="11251490" y="0"/>
                </a:lnTo>
                <a:lnTo>
                  <a:pt x="11255634" y="308191"/>
                </a:lnTo>
                <a:cubicBezTo>
                  <a:pt x="11341049" y="3428907"/>
                  <a:pt x="12695043" y="3532715"/>
                  <a:pt x="11886084" y="6854559"/>
                </a:cubicBezTo>
                <a:lnTo>
                  <a:pt x="7539784" y="6854559"/>
                </a:lnTo>
                <a:lnTo>
                  <a:pt x="753978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858185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26AD51D-D59E-4689-A5DF-6A9857053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5578CCE-1E06-4634-B7D3-B75915B79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58694FA-DDF2-4463-8E27-E40C7B705D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66F117C-BB6F-4A4D-B9E6-7352647BF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FDD06D7-A858-4BE9-B269-786451727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B9716CE-4E07-44BE-9271-E478BBE78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4E8B64A-EF2F-47BF-AF60-22693FBD5B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9EBB16F-B1A9-45AE-9C7A-503A402F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F44818A-E73A-4763-8B27-B5244AD16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43A7F77-4F07-4CD4-B62F-B3AF76ADF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C64748D-7F97-429F-8A7B-8D7EEB1E2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BB97A24-973F-442A-99BA-8AC5FB1D1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9732AE5-4438-4E42-834A-653713C0B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3E2B6CE-9310-4CD9-B1C7-2DBFB5613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959B4D1-86FF-4165-945E-3265E3F00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8B56538-E579-4678-B2C4-190218F65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C898F5F-7AAE-453A-82FE-F4247F2F4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7D95DBF-0AAC-4741-91B1-649F6FE7D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B3F59BE-64EE-4780-9361-E231148A4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BE6D2F5-CA3E-4BC3-B8FE-49E3FAC00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EF74E0F-547D-4E30-B042-E040A1639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948BBB3-C56E-4DCA-B93A-71D4754768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6449CBA-E814-4F9C-9FC8-0B2E05BFB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5F9BC37-BDF5-45BE-B728-B10A9565A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14572B9-7D58-48F6-A290-9EF097595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2C4CAC2-0AC5-408F-92EA-7FB0F63A5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504E629-A4AD-411E-B4C0-B205748A1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9BA5C51-7F10-4E99-BF13-383E0B5DE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7F8EAE2-B22F-48D7-875C-C68B07B5C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7E1B9FF-384B-455E-88A2-93A4CC791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9A8FF40-B2F4-4522-9598-E0F0279151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A6DA27B-24A2-4FAF-9CB9-A814BF835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D48258A-6826-4A24-97F8-B65FE4D99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43F6B7F-6CF7-4212-8A4C-0AF81FCC7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CD379A7-2614-4A67-8607-5A9FF0118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972002F-2AF6-4170-83C8-3AC461AEA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F1082F6-3D56-4AD7-A271-A7CDEE46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CCEA333-BCA4-414F-8235-43D426595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87971C1-BBD6-4201-A93D-DF09B2B4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28F0E17-F524-4028-ABA2-99D293B7F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9CA3BF8-B976-46BC-9FD8-0BBFED3A5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30B60B9-F7F0-4B6E-848E-94EB0E9D1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AF33B57A-CBB1-4201-BB5A-75E5AB6F8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C16721E5-E31C-4F26-9D10-29EDA029E0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DADFEDD-1B94-4EA7-B826-5E342BD4B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F0AE683-15D4-4904-BB82-96ADABE67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5EF4A50C-5A07-4204-8915-10F2B32D6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E84E616-3881-4F89-8F3A-EC4C9F3EB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FACE3E7B-5CF6-4605-8EA9-F03A222AAE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77AE8FF-E1E0-49F8-972B-3BCAD57D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8F76A8B-AC15-4215-884C-57C94FE7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29813CA-E925-41BB-A818-AEEBD58D7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ED9DD07-B629-4508-99B3-666544E5D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859C10A-6DEF-4B98-9208-9681745D0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8F930A6-B089-462C-8699-E7DEC651D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9FCA652-5425-4350-80D2-DF3A72932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614C2703-817B-4E61-B0C1-B8A18B7B7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9756F19-602C-437D-89D3-AA582DE6E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D912F9B-FBEE-468E-9E40-4A911738B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C3008689-B0A9-46C9-888F-042737287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8AA2E07E-83FC-4A07-A945-64C914BB2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FBC3CD54-7A49-4290-9D69-AC69160EE7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6C00EC8-C23B-42C0-B72B-A96C15788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91108A0F-8C78-4294-B028-9F09581F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13489AA-CF3C-45B5-9A6B-D686CDD1D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ABF1CE3-37BC-462F-BC4B-5EF9C8287D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121847A4-7B07-4976-81EF-E68ABFC4F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9F3EBBA6-8771-481B-BACA-142F0C805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DF58D94E-BB4B-436D-8172-0F5737BEEA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F75AA9A-4678-41CB-AEFA-13C324B84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6C95E447-C172-476B-98BE-453E4049F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1F3BD247-696E-47F7-964F-89A5823D1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5E31E4B8-694B-447A-AA13-36B0A4EEC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88321B73-1AE7-4FA0-90EB-4E969A095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E15F8082-1C6D-496D-937D-964948B10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1B84AF1D-3604-4213-B891-4880C86F6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C3631262-5E4E-4A33-9D72-17996A538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9A4C49C9-CD9F-417C-A832-DD9D6F9C4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9A3BBBFA-B462-4340-82C8-3EE5CCFB1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4A7D3C2E-F100-49BC-9F4E-DFB50B2F9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46D4A85-2FF9-491B-BBF7-4D83EB888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B8F6747A-BC05-4E83-8FE8-976BBCE30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C1FEEA0-B31C-4DD8-9CC4-DAE065578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A783C12-3D0A-495D-B461-9D1FCC41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9AD7D205-DA43-40B9-82B4-D570FB270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FDD4F5FF-D993-454E-AB84-8634B9E53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EF64AEBB-D378-4CCE-9266-B45FC822E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22217ABD-7AF1-44DF-9243-75E5C9792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0D885E59-AA75-4026-972E-4DEE1AB59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AB41BAB-F8B8-402D-BC3D-82F73208A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032D8DE3-B3FD-47EC-B6D3-90CE4F037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4218772-C699-478C-9D44-9459ABA4C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F67CC234-9EF0-4613-9013-F7F9AEC49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Espace réservé du contenu 4" descr="Une image contenant texte, personne, intérieur, famille&#10;&#10;Description générée automatiquement">
            <a:extLst>
              <a:ext uri="{FF2B5EF4-FFF2-40B4-BE49-F238E27FC236}">
                <a16:creationId xmlns:a16="http://schemas.microsoft.com/office/drawing/2014/main" id="{F5C842C9-79DD-46B4-B897-D97ABA4A4F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8" b="12559"/>
          <a:stretch/>
        </p:blipFill>
        <p:spPr>
          <a:xfrm>
            <a:off x="-9379" y="10"/>
            <a:ext cx="12168757" cy="6857990"/>
          </a:xfrm>
          <a:custGeom>
            <a:avLst/>
            <a:gdLst/>
            <a:ahLst/>
            <a:cxnLst/>
            <a:rect l="l" t="t" r="r" b="b"/>
            <a:pathLst>
              <a:path w="12142767" h="6858000">
                <a:moveTo>
                  <a:pt x="0" y="0"/>
                </a:moveTo>
                <a:lnTo>
                  <a:pt x="11251490" y="0"/>
                </a:lnTo>
                <a:lnTo>
                  <a:pt x="11255634" y="308191"/>
                </a:lnTo>
                <a:cubicBezTo>
                  <a:pt x="11341049" y="3428907"/>
                  <a:pt x="12695043" y="3532715"/>
                  <a:pt x="11886084" y="6854559"/>
                </a:cubicBezTo>
                <a:lnTo>
                  <a:pt x="7539784" y="6854559"/>
                </a:lnTo>
                <a:lnTo>
                  <a:pt x="753978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064875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9A0D6220-3DFE-4182-9152-9135493A6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44C729BC-90F1-4823-A305-F6F124E93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640014BD-8822-4EFD-B887-1E95DBBB4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E9445DF-509C-4993-834C-4A95C90E30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FDCB110E-203A-4D63-810B-7AB453AB9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F264073E-6737-44FE-BC04-BFEE371334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DA24A7E-F63B-4B87-ABA5-BDD8F8F65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9CC2C5D2-CEDF-4390-A89D-71DBD7C37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956D0DF-B8DD-44AB-A831-329B2973E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7AB17CF4-098C-43B0-A0E0-235CEB55F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D3CA7C27-06AF-4DB3-A3B2-F81C41D52B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8BD2BB17-7774-4215-872F-9CF37633B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22E1C172-AA18-42F1-B952-4791B50351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9D5EBAC-D904-4410-A575-1A2B810D8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8B38425E-0189-47B9-9F42-67DC5386E3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6584C8E-A8AC-49AB-8E5B-337E14D4F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E8FCDC21-75B9-4F36-AEB4-186CDD994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9AAC1FD-FBB6-4E21-A267-E4B9029BB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20FDEAF3-AB6A-41DF-BF11-245120818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29F9892F-F26B-4C6F-A949-097D3EBC7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FCCA59EA-5156-402B-82A4-AAE14B2D9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1E175D8-17F1-46B8-807F-89A75CD4D9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5AE169C4-F6B2-44D0-A73C-88C304E8A3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2CE19136-3F8D-4350-A424-8241923BC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CF937350-E379-4C45-BC56-20808BBED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FE4F6988-3981-46A0-B744-EE972197D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EDB419A9-FCB9-4B39-8D9E-91CC0B8E77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7D6861DB-43A8-4624-9ECC-5A96BE3AF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AFBD701-C20E-441D-8596-4BBBF4955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3C41C88-00F9-45AF-8D64-37BA70969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E6420BDA-21B9-4B17-A82E-A9EB28138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20" name="Rectangle 119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F8DD0EAF-BF73-48D8-A426-3085C4B88F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4" name="Right Triangle 123">
            <a:extLst>
              <a:ext uri="{FF2B5EF4-FFF2-40B4-BE49-F238E27FC236}">
                <a16:creationId xmlns:a16="http://schemas.microsoft.com/office/drawing/2014/main" id="{7BCC6446-8462-4A63-9B6F-8F57EC40F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65271" y="2673521"/>
            <a:ext cx="568289" cy="568289"/>
          </a:xfrm>
          <a:prstGeom prst="rtTriangl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8118ECEF-CA6A-4CB6-BCA5-59B2DB40C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CDC2A251-C28C-4A72-BAFF-511640FB2E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DDDB2429-3E01-4CD5-998D-8F5716A09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1E26953B-4BE7-4AD0-B471-088DBB23D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9D9ED6D-9817-4272-9FEF-E674FBCCC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8718C0DE-4596-4A70-AA4F-E678AC7FB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D8B48095-74C2-4053-872D-D3F70910C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6224D0B6-A4CB-4D98-A1DC-2770B95F9E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CB39DE9C-23C1-4ABA-BD0D-B76BDC963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19DDAAE0-966C-4350-8819-857CF524F3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BEE6C021-FBD3-42F3-9A9C-69C4E7198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02961B9-65E1-4B12-AD98-9845BC3F4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22ABFE0-D700-4FD9-9CC8-D138B29AB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46FFF1A3-B8BF-470C-9436-D5B7818535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98B6551-FF5D-49F5-8D3E-757AEC357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50F3BFE5-573C-42C0-94D5-E5513CCC5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357931AB-4B07-4E0E-B3E4-84E2452E0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CC4789DB-7083-4597-9FC7-6336EA0BE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9E0B4F1D-D11A-4023-BE6B-6679ABB2B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28633D7A-F6FC-418F-AD87-0EE148C1A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A0FC8FCC-6F69-4802-995C-903AE4416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86ABFCE7-4796-4186-8EDC-DB6CE87BC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E1935BF2-A804-46BA-940A-DDAD7888F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ED012DA9-8D67-483A-8071-2903F2E3B2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109163DC-956E-44BE-B55A-E6C2C851DD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76CDE9FD-1880-483F-A039-BEB3AB0D37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38DDB23B-71E7-42A3-B055-5740EE14C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37245B63-D771-461D-A625-4B49966D2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CF1DF9FF-1F61-4B4F-8993-6897DE09C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4092F139-6734-46F3-B176-11741F1F7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B6641D42-39CE-4273-964B-1A87739A5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42" y="725467"/>
            <a:ext cx="5414255" cy="278449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chemeClr val="tx2">
                    <a:alpha val="80000"/>
                  </a:schemeClr>
                </a:solidFill>
              </a:rPr>
              <a:t>Séance n°2 : la sortie pêche</a:t>
            </a:r>
          </a:p>
        </p:txBody>
      </p:sp>
      <p:pic>
        <p:nvPicPr>
          <p:cNvPr id="5" name="Espace réservé du contenu 4" descr="Une image contenant extérieur, herbe, ciel, eau&#10;&#10;Description générée automatiquement">
            <a:extLst>
              <a:ext uri="{FF2B5EF4-FFF2-40B4-BE49-F238E27FC236}">
                <a16:creationId xmlns:a16="http://schemas.microsoft.com/office/drawing/2014/main" id="{4D1FC0EC-1C72-402C-88A8-FA99301B03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945" r="24050" b="-2"/>
          <a:stretch/>
        </p:blipFill>
        <p:spPr>
          <a:xfrm>
            <a:off x="6084873" y="-3440"/>
            <a:ext cx="6129950" cy="6861439"/>
          </a:xfrm>
          <a:custGeom>
            <a:avLst/>
            <a:gdLst/>
            <a:ahLst/>
            <a:cxnLst/>
            <a:rect l="l" t="t" r="r" b="b"/>
            <a:pathLst>
              <a:path w="6129950" h="6861439">
                <a:moveTo>
                  <a:pt x="1687527" y="0"/>
                </a:moveTo>
                <a:lnTo>
                  <a:pt x="6129950" y="0"/>
                </a:lnTo>
                <a:lnTo>
                  <a:pt x="6129950" y="6858000"/>
                </a:lnTo>
                <a:lnTo>
                  <a:pt x="5040333" y="6858000"/>
                </a:lnTo>
                <a:lnTo>
                  <a:pt x="5040333" y="6861439"/>
                </a:lnTo>
                <a:lnTo>
                  <a:pt x="272442" y="6861439"/>
                </a:lnTo>
                <a:lnTo>
                  <a:pt x="196402" y="6549696"/>
                </a:lnTo>
                <a:cubicBezTo>
                  <a:pt x="-517926" y="3427393"/>
                  <a:pt x="946083" y="3323532"/>
                  <a:pt x="946083" y="1"/>
                </a:cubicBezTo>
                <a:lnTo>
                  <a:pt x="1687527" y="1"/>
                </a:lnTo>
                <a:close/>
              </a:path>
            </a:pathLst>
          </a:cu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0F15D64-7748-491D-8804-ED123F703148}"/>
              </a:ext>
            </a:extLst>
          </p:cNvPr>
          <p:cNvSpPr txBox="1"/>
          <p:nvPr/>
        </p:nvSpPr>
        <p:spPr>
          <a:xfrm>
            <a:off x="9121929" y="6657945"/>
            <a:ext cx="307007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fr-FR" sz="700">
                <a:solidFill>
                  <a:srgbClr val="FFFFFF"/>
                </a:solidFill>
                <a:hlinkClick r:id="rId3" tooltip="https://absolu-peche.fr/photo/4534-img-0124-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Cette photo</a:t>
            </a:r>
            <a:r>
              <a:rPr lang="fr-FR" sz="700">
                <a:solidFill>
                  <a:srgbClr val="FFFFFF"/>
                </a:solidFill>
              </a:rPr>
              <a:t> par Auteur inconnu est soumise à la licence </a:t>
            </a:r>
            <a:r>
              <a:rPr lang="fr-FR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fr-F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043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 150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4" name="Freeform: Shape 183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6" name="Freeform: Shape 185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8" name="Freeform: Shape 187">
            <a:extLst>
              <a:ext uri="{FF2B5EF4-FFF2-40B4-BE49-F238E27FC236}">
                <a16:creationId xmlns:a16="http://schemas.microsoft.com/office/drawing/2014/main" id="{9A0D6220-3DFE-4182-9152-9135493A6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44C729BC-90F1-4823-A305-F6F124E93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640014BD-8822-4EFD-B887-1E95DBBB4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1E9445DF-509C-4993-834C-4A95C90E30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FDCB110E-203A-4D63-810B-7AB453AB9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F264073E-6737-44FE-BC04-BFEE371334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6DA24A7E-F63B-4B87-ABA5-BDD8F8F65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9CC2C5D2-CEDF-4390-A89D-71DBD7C37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8956D0DF-B8DD-44AB-A831-329B2973E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7AB17CF4-098C-43B0-A0E0-235CEB55F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D3CA7C27-06AF-4DB3-A3B2-F81C41D52B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8BD2BB17-7774-4215-872F-9CF37633B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22E1C172-AA18-42F1-B952-4791B50351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C9D5EBAC-D904-4410-A575-1A2B810D8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8B38425E-0189-47B9-9F42-67DC5386E3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E6584C8E-A8AC-49AB-8E5B-337E14D4F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E8FCDC21-75B9-4F36-AEB4-186CDD994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79AAC1FD-FBB6-4E21-A267-E4B9029BB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20FDEAF3-AB6A-41DF-BF11-245120818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29F9892F-F26B-4C6F-A949-097D3EBC7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FCCA59EA-5156-402B-82A4-AAE14B2D9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31E175D8-17F1-46B8-807F-89A75CD4D9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5AE169C4-F6B2-44D0-A73C-88C304E8A3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2CE19136-3F8D-4350-A424-8241923BC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CF937350-E379-4C45-BC56-20808BBED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FE4F6988-3981-46A0-B744-EE972197D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EDB419A9-FCB9-4B39-8D9E-91CC0B8E77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7D6861DB-43A8-4624-9ECC-5A96BE3AF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4AFBD701-C20E-441D-8596-4BBBF4955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73C41C88-00F9-45AF-8D64-37BA70969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E6420BDA-21B9-4B17-A82E-A9EB28138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1" name="Rectangle 220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1D89589F-37B2-43AC-A5AB-3B428690BF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5" name="Right Triangle 224">
            <a:extLst>
              <a:ext uri="{FF2B5EF4-FFF2-40B4-BE49-F238E27FC236}">
                <a16:creationId xmlns:a16="http://schemas.microsoft.com/office/drawing/2014/main" id="{7BCC6446-8462-4A63-9B6F-8F57EC40F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65271" y="2673521"/>
            <a:ext cx="568289" cy="568289"/>
          </a:xfrm>
          <a:prstGeom prst="rtTriangl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Flowchart: Document 226">
            <a:extLst>
              <a:ext uri="{FF2B5EF4-FFF2-40B4-BE49-F238E27FC236}">
                <a16:creationId xmlns:a16="http://schemas.microsoft.com/office/drawing/2014/main" id="{0AF8A919-E589-4841-8662-39A57558C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455724" y="2105114"/>
            <a:ext cx="6858000" cy="2647778"/>
          </a:xfrm>
          <a:prstGeom prst="flowChartDocumen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8118ECEF-CA6A-4CB6-BCA5-59B2DB40C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CDC2A251-C28C-4A72-BAFF-511640FB2E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DDDB2429-3E01-4CD5-998D-8F5716A09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1E26953B-4BE7-4AD0-B471-088DBB23D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E9D9ED6D-9817-4272-9FEF-E674FBCCC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8718C0DE-4596-4A70-AA4F-E678AC7FB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D8B48095-74C2-4053-872D-D3F70910C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6224D0B6-A4CB-4D98-A1DC-2770B95F9E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CB39DE9C-23C1-4ABA-BD0D-B76BDC963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19DDAAE0-966C-4350-8819-857CF524F3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BEE6C021-FBD3-42F3-9A9C-69C4E7198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F02961B9-65E1-4B12-AD98-9845BC3F4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B22ABFE0-D700-4FD9-9CC8-D138B29AB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46FFF1A3-B8BF-470C-9436-D5B7818535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198B6551-FF5D-49F5-8D3E-757AEC357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50F3BFE5-573C-42C0-94D5-E5513CCC5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357931AB-4B07-4E0E-B3E4-84E2452E0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CC4789DB-7083-4597-9FC7-6336EA0BE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9E0B4F1D-D11A-4023-BE6B-6679ABB2B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28633D7A-F6FC-418F-AD87-0EE148C1A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A0FC8FCC-6F69-4802-995C-903AE4416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86ABFCE7-4796-4186-8EDC-DB6CE87BC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E1935BF2-A804-46BA-940A-DDAD7888F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ED012DA9-8D67-483A-8071-2903F2E3B2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109163DC-956E-44BE-B55A-E6C2C851DD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76CDE9FD-1880-483F-A039-BEB3AB0D37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38DDB23B-71E7-42A3-B055-5740EE14C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37245B63-D771-461D-A625-4B49966D2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CF1DF9FF-1F61-4B4F-8993-6897DE09C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4092F139-6734-46F3-B176-11741F1F7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69BDDDB5-84B5-43AC-A7FC-8E7AA3A74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42" y="725467"/>
            <a:ext cx="5414255" cy="278449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>
                <a:solidFill>
                  <a:schemeClr val="tx2">
                    <a:alpha val="80000"/>
                  </a:schemeClr>
                </a:solidFill>
              </a:rPr>
              <a:t>Anatomie</a:t>
            </a:r>
            <a:r>
              <a:rPr lang="en-US" sz="5400" dirty="0">
                <a:solidFill>
                  <a:schemeClr val="tx2">
                    <a:alpha val="80000"/>
                  </a:schemeClr>
                </a:solidFill>
              </a:rPr>
              <a:t> du </a:t>
            </a:r>
            <a:r>
              <a:rPr lang="en-US" sz="5400" dirty="0" err="1">
                <a:solidFill>
                  <a:schemeClr val="tx2">
                    <a:alpha val="80000"/>
                  </a:schemeClr>
                </a:solidFill>
              </a:rPr>
              <a:t>poisson</a:t>
            </a:r>
            <a:endParaRPr lang="en-US" sz="5400" dirty="0">
              <a:solidFill>
                <a:schemeClr val="tx2">
                  <a:alpha val="80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E4CDC5F-1EB5-4E30-BC62-C652AA2D59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r="17501" b="2"/>
          <a:stretch/>
        </p:blipFill>
        <p:spPr>
          <a:xfrm>
            <a:off x="6025896" y="457200"/>
            <a:ext cx="5879592" cy="5879592"/>
          </a:xfrm>
          <a:custGeom>
            <a:avLst/>
            <a:gdLst/>
            <a:ahLst/>
            <a:cxnLst/>
            <a:rect l="l" t="t" r="r" b="b"/>
            <a:pathLst>
              <a:path w="5777910" h="5777910">
                <a:moveTo>
                  <a:pt x="2888955" y="0"/>
                </a:moveTo>
                <a:cubicBezTo>
                  <a:pt x="4484481" y="0"/>
                  <a:pt x="5777910" y="1293429"/>
                  <a:pt x="5777910" y="2888955"/>
                </a:cubicBezTo>
                <a:cubicBezTo>
                  <a:pt x="5777910" y="4484481"/>
                  <a:pt x="4484481" y="5777910"/>
                  <a:pt x="2888955" y="5777910"/>
                </a:cubicBezTo>
                <a:cubicBezTo>
                  <a:pt x="1293429" y="5777910"/>
                  <a:pt x="0" y="4484481"/>
                  <a:pt x="0" y="2888955"/>
                </a:cubicBezTo>
                <a:cubicBezTo>
                  <a:pt x="0" y="1293429"/>
                  <a:pt x="1293429" y="0"/>
                  <a:pt x="288895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51381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ctangle 9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51" name="Group 11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2" name="Freeform: Shape 42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3" name="Freeform: Shape 44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4" name="Rectangle 46">
            <a:extLst>
              <a:ext uri="{FF2B5EF4-FFF2-40B4-BE49-F238E27FC236}">
                <a16:creationId xmlns:a16="http://schemas.microsoft.com/office/drawing/2014/main" id="{326AD51D-D59E-4689-A5DF-6A9857053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55" name="Group 48">
            <a:extLst>
              <a:ext uri="{FF2B5EF4-FFF2-40B4-BE49-F238E27FC236}">
                <a16:creationId xmlns:a16="http://schemas.microsoft.com/office/drawing/2014/main" id="{05578CCE-1E06-4634-B7D3-B75915B79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58694FA-DDF2-4463-8E27-E40C7B705D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66F117C-BB6F-4A4D-B9E6-7352647BF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FDD06D7-A858-4BE9-B269-786451727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B9716CE-4E07-44BE-9271-E478BBE78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4E8B64A-EF2F-47BF-AF60-22693FBD5B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9EBB16F-B1A9-45AE-9C7A-503A402F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F44818A-E73A-4763-8B27-B5244AD16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43A7F77-4F07-4CD4-B62F-B3AF76ADF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C64748D-7F97-429F-8A7B-8D7EEB1E2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BB97A24-973F-442A-99BA-8AC5FB1D1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9732AE5-4438-4E42-834A-653713C0B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3E2B6CE-9310-4CD9-B1C7-2DBFB5613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959B4D1-86FF-4165-945E-3265E3F00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8B56538-E579-4678-B2C4-190218F65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C898F5F-7AAE-453A-82FE-F4247F2F4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7D95DBF-0AAC-4741-91B1-649F6FE7D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B3F59BE-64EE-4780-9361-E231148A4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BE6D2F5-CA3E-4BC3-B8FE-49E3FAC00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EF74E0F-547D-4E30-B042-E040A1639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948BBB3-C56E-4DCA-B93A-71D4754768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6449CBA-E814-4F9C-9FC8-0B2E05BFB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5F9BC37-BDF5-45BE-B728-B10A9565A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14572B9-7D58-48F6-A290-9EF097595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2C4CAC2-0AC5-408F-92EA-7FB0F63A5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504E629-A4AD-411E-B4C0-B205748A1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9BA5C51-7F10-4E99-BF13-383E0B5DE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7F8EAE2-B22F-48D7-875C-C68B07B5C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7E1B9FF-384B-455E-88A2-93A4CC791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9A8FF40-B2F4-4522-9598-E0F0279151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6" name="Freeform: Shape 79">
            <a:extLst>
              <a:ext uri="{FF2B5EF4-FFF2-40B4-BE49-F238E27FC236}">
                <a16:creationId xmlns:a16="http://schemas.microsoft.com/office/drawing/2014/main" id="{7A6DA27B-24A2-4FAF-9CB9-A814BF835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57" name="Group 81">
            <a:extLst>
              <a:ext uri="{FF2B5EF4-FFF2-40B4-BE49-F238E27FC236}">
                <a16:creationId xmlns:a16="http://schemas.microsoft.com/office/drawing/2014/main" id="{ED48258A-6826-4A24-97F8-B65FE4D99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43F6B7F-6CF7-4212-8A4C-0AF81FCC7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CD379A7-2614-4A67-8607-5A9FF0118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972002F-2AF6-4170-83C8-3AC461AEA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F1082F6-3D56-4AD7-A271-A7CDEE46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CCEA333-BCA4-414F-8235-43D426595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87971C1-BBD6-4201-A93D-DF09B2B4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28F0E17-F524-4028-ABA2-99D293B7F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9CA3BF8-B976-46BC-9FD8-0BBFED3A5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30B60B9-F7F0-4B6E-848E-94EB0E9D1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AF33B57A-CBB1-4201-BB5A-75E5AB6F8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C16721E5-E31C-4F26-9D10-29EDA029E0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DADFEDD-1B94-4EA7-B826-5E342BD4B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F0AE683-15D4-4904-BB82-96ADABE67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5EF4A50C-5A07-4204-8915-10F2B32D6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E84E616-3881-4F89-8F3A-EC4C9F3EB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FACE3E7B-5CF6-4605-8EA9-F03A222AAE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77AE8FF-E1E0-49F8-972B-3BCAD57D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8F76A8B-AC15-4215-884C-57C94FE7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29813CA-E925-41BB-A818-AEEBD58D7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ED9DD07-B629-4508-99B3-666544E5D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859C10A-6DEF-4B98-9208-9681745D0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8F930A6-B089-462C-8699-E7DEC651D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9FCA652-5425-4350-80D2-DF3A72932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614C2703-817B-4E61-B0C1-B8A18B7B7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9756F19-602C-437D-89D3-AA582DE6E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D912F9B-FBEE-468E-9E40-4A911738B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C3008689-B0A9-46C9-888F-042737287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8AA2E07E-83FC-4A07-A945-64C914BB2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FBC3CD54-7A49-4290-9D69-AC69160EE7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58" name="Rectangle 112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9" name="Rectangle 114">
            <a:extLst>
              <a:ext uri="{FF2B5EF4-FFF2-40B4-BE49-F238E27FC236}">
                <a16:creationId xmlns:a16="http://schemas.microsoft.com/office/drawing/2014/main" id="{26C00EC8-C23B-42C0-B72B-A96C15788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60" name="Group 116">
            <a:extLst>
              <a:ext uri="{FF2B5EF4-FFF2-40B4-BE49-F238E27FC236}">
                <a16:creationId xmlns:a16="http://schemas.microsoft.com/office/drawing/2014/main" id="{91108A0F-8C78-4294-B028-9F09581F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13489AA-CF3C-45B5-9A6B-D686CDD1D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18">
              <a:extLst>
                <a:ext uri="{FF2B5EF4-FFF2-40B4-BE49-F238E27FC236}">
                  <a16:creationId xmlns:a16="http://schemas.microsoft.com/office/drawing/2014/main" id="{7ABF1CE3-37BC-462F-BC4B-5EF9C8287D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121847A4-7B07-4976-81EF-E68ABFC4F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9F3EBBA6-8771-481B-BACA-142F0C805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DF58D94E-BB4B-436D-8172-0F5737BEEA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F75AA9A-4678-41CB-AEFA-13C324B84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6C95E447-C172-476B-98BE-453E4049F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1F3BD247-696E-47F7-964F-89A5823D1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5E31E4B8-694B-447A-AA13-36B0A4EEC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88321B73-1AE7-4FA0-90EB-4E969A095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E15F8082-1C6D-496D-937D-964948B10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1B84AF1D-3604-4213-B891-4880C86F6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C3631262-5E4E-4A33-9D72-17996A538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9A4C49C9-CD9F-417C-A832-DD9D6F9C4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9A3BBBFA-B462-4340-82C8-3EE5CCFB1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4A7D3C2E-F100-49BC-9F4E-DFB50B2F9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46D4A85-2FF9-491B-BBF7-4D83EB888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B8F6747A-BC05-4E83-8FE8-976BBCE30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C1FEEA0-B31C-4DD8-9CC4-DAE065578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A783C12-3D0A-495D-B461-9D1FCC41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9AD7D205-DA43-40B9-82B4-D570FB270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FDD4F5FF-D993-454E-AB84-8634B9E53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EF64AEBB-D378-4CCE-9266-B45FC822E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22217ABD-7AF1-44DF-9243-75E5C9792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0D885E59-AA75-4026-972E-4DEE1AB59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AB41BAB-F8B8-402D-BC3D-82F73208A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032D8DE3-B3FD-47EC-B6D3-90CE4F037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4218772-C699-478C-9D44-9459ABA4C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F67CC234-9EF0-4613-9013-F7F9AEC49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Espace réservé du contenu 4" descr="Une image contenant texte, personne, intérieur, travaillant&#10;&#10;Description générée automatiquement">
            <a:extLst>
              <a:ext uri="{FF2B5EF4-FFF2-40B4-BE49-F238E27FC236}">
                <a16:creationId xmlns:a16="http://schemas.microsoft.com/office/drawing/2014/main" id="{432B6E38-71E6-4F39-88C8-F4AC2B714E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7" b="15580"/>
          <a:stretch/>
        </p:blipFill>
        <p:spPr>
          <a:xfrm>
            <a:off x="-9379" y="10"/>
            <a:ext cx="12168757" cy="6857990"/>
          </a:xfrm>
          <a:custGeom>
            <a:avLst/>
            <a:gdLst/>
            <a:ahLst/>
            <a:cxnLst/>
            <a:rect l="l" t="t" r="r" b="b"/>
            <a:pathLst>
              <a:path w="12142767" h="6858000">
                <a:moveTo>
                  <a:pt x="0" y="0"/>
                </a:moveTo>
                <a:lnTo>
                  <a:pt x="11251490" y="0"/>
                </a:lnTo>
                <a:lnTo>
                  <a:pt x="11255634" y="308191"/>
                </a:lnTo>
                <a:cubicBezTo>
                  <a:pt x="11341049" y="3428907"/>
                  <a:pt x="12695043" y="3532715"/>
                  <a:pt x="11886084" y="6854559"/>
                </a:cubicBezTo>
                <a:lnTo>
                  <a:pt x="7539784" y="6854559"/>
                </a:lnTo>
                <a:lnTo>
                  <a:pt x="753978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69374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26AD51D-D59E-4689-A5DF-6A9857053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5578CCE-1E06-4634-B7D3-B75915B79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58694FA-DDF2-4463-8E27-E40C7B705D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66F117C-BB6F-4A4D-B9E6-7352647BF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FDD06D7-A858-4BE9-B269-786451727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B9716CE-4E07-44BE-9271-E478BBE78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4E8B64A-EF2F-47BF-AF60-22693FBD5B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9EBB16F-B1A9-45AE-9C7A-503A402F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F44818A-E73A-4763-8B27-B5244AD16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43A7F77-4F07-4CD4-B62F-B3AF76ADF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C64748D-7F97-429F-8A7B-8D7EEB1E2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BB97A24-973F-442A-99BA-8AC5FB1D1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9732AE5-4438-4E42-834A-653713C0B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3E2B6CE-9310-4CD9-B1C7-2DBFB5613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959B4D1-86FF-4165-945E-3265E3F00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8B56538-E579-4678-B2C4-190218F65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C898F5F-7AAE-453A-82FE-F4247F2F4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7D95DBF-0AAC-4741-91B1-649F6FE7D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B3F59BE-64EE-4780-9361-E231148A4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BE6D2F5-CA3E-4BC3-B8FE-49E3FAC00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EF74E0F-547D-4E30-B042-E040A1639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948BBB3-C56E-4DCA-B93A-71D4754768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6449CBA-E814-4F9C-9FC8-0B2E05BFB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5F9BC37-BDF5-45BE-B728-B10A9565A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14572B9-7D58-48F6-A290-9EF097595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2C4CAC2-0AC5-408F-92EA-7FB0F63A5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504E629-A4AD-411E-B4C0-B205748A1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9BA5C51-7F10-4E99-BF13-383E0B5DE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7F8EAE2-B22F-48D7-875C-C68B07B5C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7E1B9FF-384B-455E-88A2-93A4CC791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9A8FF40-B2F4-4522-9598-E0F0279151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A6DA27B-24A2-4FAF-9CB9-A814BF835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D48258A-6826-4A24-97F8-B65FE4D99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43F6B7F-6CF7-4212-8A4C-0AF81FCC7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CD379A7-2614-4A67-8607-5A9FF0118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972002F-2AF6-4170-83C8-3AC461AEA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F1082F6-3D56-4AD7-A271-A7CDEE46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CCEA333-BCA4-414F-8235-43D426595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87971C1-BBD6-4201-A93D-DF09B2B4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28F0E17-F524-4028-ABA2-99D293B7F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9CA3BF8-B976-46BC-9FD8-0BBFED3A5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30B60B9-F7F0-4B6E-848E-94EB0E9D1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AF33B57A-CBB1-4201-BB5A-75E5AB6F8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C16721E5-E31C-4F26-9D10-29EDA029E0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DADFEDD-1B94-4EA7-B826-5E342BD4B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F0AE683-15D4-4904-BB82-96ADABE67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5EF4A50C-5A07-4204-8915-10F2B32D6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E84E616-3881-4F89-8F3A-EC4C9F3EB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FACE3E7B-5CF6-4605-8EA9-F03A222AAE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77AE8FF-E1E0-49F8-972B-3BCAD57D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8F76A8B-AC15-4215-884C-57C94FE7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29813CA-E925-41BB-A818-AEEBD58D7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ED9DD07-B629-4508-99B3-666544E5D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859C10A-6DEF-4B98-9208-9681745D0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8F930A6-B089-462C-8699-E7DEC651D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9FCA652-5425-4350-80D2-DF3A72932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614C2703-817B-4E61-B0C1-B8A18B7B7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9756F19-602C-437D-89D3-AA582DE6E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D912F9B-FBEE-468E-9E40-4A911738B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C3008689-B0A9-46C9-888F-042737287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8AA2E07E-83FC-4A07-A945-64C914BB2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FBC3CD54-7A49-4290-9D69-AC69160EE7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8613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828E0D1A-C4BE-45A2-8DC8-0F40A5CF6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0057AA1D-B7C7-4861-9F70-E99E88B45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35D60B7D-A092-4CA2-AF1F-77BD0701C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7329F4CE-C801-4ECE-AEFC-42669F629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F6B39D1-2DCB-4364-AE52-9A0B87D9E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7647C7B4-4A44-45A7-8DD6-E596C283D4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7F96FBF9-46F8-4AB6-931B-51DFB774F2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9EE23196-87CD-4F9B-A08C-38E1EAAF5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D0C70829-A0F5-424C-A745-74DA69CF5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0457712F-6B5E-4938-B98B-A7803CD46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66561D0D-A672-447C-AEED-78B9527DA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83F1C857-1F67-47D9-BFA8-5B339E5EA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B8FA5CB-1D3C-4E14-9434-7E4D66AAE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ABCE27C-9AC4-4754-8EAA-D59D58997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0D630899-9611-4472-B3D8-261B9A24A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9623F8A0-2B0D-4F49-B307-53344F5F4F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333938EC-970A-4E71-976B-24963D3A4D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2D937B29-A38E-4F23-A2FD-9D70A7013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23CDC95C-7186-438C-BFE8-54F6FA777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5CDB5093-EB99-4C82-A817-D6DF8CFAF5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C912FFB2-7893-483B-9785-A1E720B98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46A8E70F-E52E-44C2-9FE5-FB61307FA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EF04ACB9-BFE2-428F-97C8-0B2C5CC64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F234E888-6D1A-4A79-BE5E-68D07B155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5ACA22D7-A0A6-4F79-BAB3-98E099FE8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EBA21468-5587-4E93-A782-F5EAFF2A0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2ACC8BD-1D67-49FE-8447-D15808E6B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F8DAEA87-8F61-4E7F-9719-69CDF73D5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112FF54A-82A8-4050-BF72-58ADBBE94E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F612A82A-EC4D-45E5-A1AA-DA7993691C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Espace réservé du contenu 4" descr="Une image contenant texte, personne, intérieur, rayon&#10;&#10;Description générée automatiquement">
            <a:extLst>
              <a:ext uri="{FF2B5EF4-FFF2-40B4-BE49-F238E27FC236}">
                <a16:creationId xmlns:a16="http://schemas.microsoft.com/office/drawing/2014/main" id="{9EEEB82D-04C6-4123-AC7F-11D0011C54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9" b="14511"/>
          <a:stretch/>
        </p:blipFill>
        <p:spPr>
          <a:xfrm>
            <a:off x="-6214" y="-3440"/>
            <a:ext cx="12165590" cy="6861439"/>
          </a:xfrm>
          <a:custGeom>
            <a:avLst/>
            <a:gdLst/>
            <a:ahLst/>
            <a:cxnLst/>
            <a:rect l="l" t="t" r="r" b="b"/>
            <a:pathLst>
              <a:path w="12165590" h="6861439">
                <a:moveTo>
                  <a:pt x="0" y="0"/>
                </a:moveTo>
                <a:lnTo>
                  <a:pt x="7550015" y="0"/>
                </a:lnTo>
                <a:lnTo>
                  <a:pt x="7550015" y="3440"/>
                </a:lnTo>
                <a:lnTo>
                  <a:pt x="11908206" y="3440"/>
                </a:lnTo>
                <a:cubicBezTo>
                  <a:pt x="12719377" y="3325283"/>
                  <a:pt x="11361678" y="3429091"/>
                  <a:pt x="11276030" y="6549808"/>
                </a:cubicBezTo>
                <a:lnTo>
                  <a:pt x="11271828" y="6861439"/>
                </a:lnTo>
                <a:lnTo>
                  <a:pt x="0" y="686143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15884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26AD51D-D59E-4689-A5DF-6A9857053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5578CCE-1E06-4634-B7D3-B75915B79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58694FA-DDF2-4463-8E27-E40C7B705D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66F117C-BB6F-4A4D-B9E6-7352647BF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FDD06D7-A858-4BE9-B269-786451727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B9716CE-4E07-44BE-9271-E478BBE78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4E8B64A-EF2F-47BF-AF60-22693FBD5B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9EBB16F-B1A9-45AE-9C7A-503A402F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F44818A-E73A-4763-8B27-B5244AD16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43A7F77-4F07-4CD4-B62F-B3AF76ADF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C64748D-7F97-429F-8A7B-8D7EEB1E2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BB97A24-973F-442A-99BA-8AC5FB1D1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9732AE5-4438-4E42-834A-653713C0B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3E2B6CE-9310-4CD9-B1C7-2DBFB5613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959B4D1-86FF-4165-945E-3265E3F00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8B56538-E579-4678-B2C4-190218F65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C898F5F-7AAE-453A-82FE-F4247F2F4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7D95DBF-0AAC-4741-91B1-649F6FE7D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B3F59BE-64EE-4780-9361-E231148A4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BE6D2F5-CA3E-4BC3-B8FE-49E3FAC00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EF74E0F-547D-4E30-B042-E040A1639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948BBB3-C56E-4DCA-B93A-71D4754768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6449CBA-E814-4F9C-9FC8-0B2E05BFB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5F9BC37-BDF5-45BE-B728-B10A9565A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14572B9-7D58-48F6-A290-9EF097595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2C4CAC2-0AC5-408F-92EA-7FB0F63A5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504E629-A4AD-411E-B4C0-B205748A1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9BA5C51-7F10-4E99-BF13-383E0B5DE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7F8EAE2-B22F-48D7-875C-C68B07B5C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7E1B9FF-384B-455E-88A2-93A4CC791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9A8FF40-B2F4-4522-9598-E0F0279151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A6DA27B-24A2-4FAF-9CB9-A814BF835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D48258A-6826-4A24-97F8-B65FE4D99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43F6B7F-6CF7-4212-8A4C-0AF81FCC7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CD379A7-2614-4A67-8607-5A9FF0118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972002F-2AF6-4170-83C8-3AC461AEA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F1082F6-3D56-4AD7-A271-A7CDEE46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CCEA333-BCA4-414F-8235-43D426595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87971C1-BBD6-4201-A93D-DF09B2B4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28F0E17-F524-4028-ABA2-99D293B7F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9CA3BF8-B976-46BC-9FD8-0BBFED3A5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30B60B9-F7F0-4B6E-848E-94EB0E9D1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AF33B57A-CBB1-4201-BB5A-75E5AB6F8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C16721E5-E31C-4F26-9D10-29EDA029E0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DADFEDD-1B94-4EA7-B826-5E342BD4B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F0AE683-15D4-4904-BB82-96ADABE67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5EF4A50C-5A07-4204-8915-10F2B32D6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E84E616-3881-4F89-8F3A-EC4C9F3EB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FACE3E7B-5CF6-4605-8EA9-F03A222AAE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77AE8FF-E1E0-49F8-972B-3BCAD57D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8F76A8B-AC15-4215-884C-57C94FE7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29813CA-E925-41BB-A818-AEEBD58D7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ED9DD07-B629-4508-99B3-666544E5D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859C10A-6DEF-4B98-9208-9681745D0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8F930A6-B089-462C-8699-E7DEC651D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9FCA652-5425-4350-80D2-DF3A72932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614C2703-817B-4E61-B0C1-B8A18B7B7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9756F19-602C-437D-89D3-AA582DE6E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D912F9B-FBEE-468E-9E40-4A911738B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C3008689-B0A9-46C9-888F-042737287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8AA2E07E-83FC-4A07-A945-64C914BB2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FBC3CD54-7A49-4290-9D69-AC69160EE7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95AD374E-E6EB-4F34-968E-2D6FA466B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21ED88E7-B8FA-426A-B4CC-739C7250D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767CA37B-475D-4FAA-A45B-E4C78E553B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BE4D5C6E-C31A-4B83-845B-3F966851C9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1643BEBE-0B1A-49DC-B403-8F07200261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955CFC8B-B01F-420D-AD66-CEE7A97D0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D95A340E-32D3-4CC2-9340-8496EDD2F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FA7E4BB1-957A-46DA-9D2E-F878FBAF55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4F198FDD-7762-449C-947A-8950803B10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ABDB21D1-A6CA-4484-9AE1-25707CC87D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99C9040A-EEE5-44DE-9CD1-C99CE506E7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7DD4AC58-4B5F-42C0-8326-4CC91AF44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BAA3F646-A436-46A0-9F13-5C36C551C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908141FA-333B-4BA3-A693-850211483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DDCFC782-A44A-4D86-9E84-DE5D2E922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B47201A-1CC7-4163-A5BB-255421005D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76D8B7D8-D342-4FA7-B065-496E463F6B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DFF306A4-4E17-43E6-9182-36816D59C5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4C532FB-38AD-4978-80D5-9AFAD1265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AA31B1CC-9F82-4731-8678-A02CCEF87B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CCD32C93-FC1A-4542-B0A9-27474BB2DB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5E0A5976-559C-48BF-AC62-9CCC48362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30084302-7B22-4F78-AD5D-0CA51C095E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A2BC9A40-DFD7-43E2-829A-3E98328D9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7089800E-E43B-4BDD-AA28-872C3073C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DF88F35-9856-4704-BBA1-EF75E9CB6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39323565-AB4D-4F28-BF2C-85B3A87346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41A69969-A098-4889-AD87-A6155ED8B3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F4043375-E84E-4AFB-9A84-89A271B60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530DA6C1-FFCD-4048-8FBA-FE2EB13FC8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306E1F42-80B6-4FFD-AC80-FBFE52A43F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Espace réservé du contenu 4" descr="Une image contenant texte, intérieur, personne, bureau&#10;&#10;Description générée automatiquement">
            <a:extLst>
              <a:ext uri="{FF2B5EF4-FFF2-40B4-BE49-F238E27FC236}">
                <a16:creationId xmlns:a16="http://schemas.microsoft.com/office/drawing/2014/main" id="{F5C9E148-9417-458E-973D-BE90266FDA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37" r="-1" b="2781"/>
          <a:stretch/>
        </p:blipFill>
        <p:spPr>
          <a:xfrm>
            <a:off x="3376" y="-27432"/>
            <a:ext cx="12188952" cy="6424896"/>
          </a:xfrm>
          <a:custGeom>
            <a:avLst/>
            <a:gdLst/>
            <a:ahLst/>
            <a:cxnLst/>
            <a:rect l="l" t="t" r="r" b="b"/>
            <a:pathLst>
              <a:path w="12205236" h="6424896">
                <a:moveTo>
                  <a:pt x="0" y="0"/>
                </a:moveTo>
                <a:lnTo>
                  <a:pt x="12205236" y="0"/>
                </a:lnTo>
                <a:lnTo>
                  <a:pt x="12205236" y="5218929"/>
                </a:lnTo>
                <a:cubicBezTo>
                  <a:pt x="6290213" y="5218929"/>
                  <a:pt x="6105369" y="7085096"/>
                  <a:pt x="548482" y="6174545"/>
                </a:cubicBezTo>
                <a:lnTo>
                  <a:pt x="0" y="607872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95981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26AD51D-D59E-4689-A5DF-6A9857053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5578CCE-1E06-4634-B7D3-B75915B79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58694FA-DDF2-4463-8E27-E40C7B705D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66F117C-BB6F-4A4D-B9E6-7352647BF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FDD06D7-A858-4BE9-B269-786451727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B9716CE-4E07-44BE-9271-E478BBE78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4E8B64A-EF2F-47BF-AF60-22693FBD5B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9EBB16F-B1A9-45AE-9C7A-503A402F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F44818A-E73A-4763-8B27-B5244AD16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43A7F77-4F07-4CD4-B62F-B3AF76ADF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C64748D-7F97-429F-8A7B-8D7EEB1E2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BB97A24-973F-442A-99BA-8AC5FB1D1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9732AE5-4438-4E42-834A-653713C0B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3E2B6CE-9310-4CD9-B1C7-2DBFB5613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959B4D1-86FF-4165-945E-3265E3F00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8B56538-E579-4678-B2C4-190218F65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C898F5F-7AAE-453A-82FE-F4247F2F4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7D95DBF-0AAC-4741-91B1-649F6FE7D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B3F59BE-64EE-4780-9361-E231148A4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BE6D2F5-CA3E-4BC3-B8FE-49E3FAC00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EF74E0F-547D-4E30-B042-E040A1639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948BBB3-C56E-4DCA-B93A-71D4754768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6449CBA-E814-4F9C-9FC8-0B2E05BFB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5F9BC37-BDF5-45BE-B728-B10A9565A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14572B9-7D58-48F6-A290-9EF097595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2C4CAC2-0AC5-408F-92EA-7FB0F63A5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504E629-A4AD-411E-B4C0-B205748A1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9BA5C51-7F10-4E99-BF13-383E0B5DE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7F8EAE2-B22F-48D7-875C-C68B07B5C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7E1B9FF-384B-455E-88A2-93A4CC791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9A8FF40-B2F4-4522-9598-E0F0279151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A6DA27B-24A2-4FAF-9CB9-A814BF835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D48258A-6826-4A24-97F8-B65FE4D99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43F6B7F-6CF7-4212-8A4C-0AF81FCC7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CD379A7-2614-4A67-8607-5A9FF0118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972002F-2AF6-4170-83C8-3AC461AEA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F1082F6-3D56-4AD7-A271-A7CDEE46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CCEA333-BCA4-414F-8235-43D426595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87971C1-BBD6-4201-A93D-DF09B2B4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28F0E17-F524-4028-ABA2-99D293B7F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9CA3BF8-B976-46BC-9FD8-0BBFED3A5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30B60B9-F7F0-4B6E-848E-94EB0E9D1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AF33B57A-CBB1-4201-BB5A-75E5AB6F8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C16721E5-E31C-4F26-9D10-29EDA029E0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DADFEDD-1B94-4EA7-B826-5E342BD4B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F0AE683-15D4-4904-BB82-96ADABE67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5EF4A50C-5A07-4204-8915-10F2B32D6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E84E616-3881-4F89-8F3A-EC4C9F3EB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FACE3E7B-5CF6-4605-8EA9-F03A222AAE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77AE8FF-E1E0-49F8-972B-3BCAD57D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8F76A8B-AC15-4215-884C-57C94FE7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29813CA-E925-41BB-A818-AEEBD58D7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ED9DD07-B629-4508-99B3-666544E5D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859C10A-6DEF-4B98-9208-9681745D0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8F930A6-B089-462C-8699-E7DEC651D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9FCA652-5425-4350-80D2-DF3A72932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614C2703-817B-4E61-B0C1-B8A18B7B7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9756F19-602C-437D-89D3-AA582DE6E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D912F9B-FBEE-468E-9E40-4A911738B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C3008689-B0A9-46C9-888F-042737287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8AA2E07E-83FC-4A07-A945-64C914BB2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FBC3CD54-7A49-4290-9D69-AC69160EE7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6C00EC8-C23B-42C0-B72B-A96C15788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91108A0F-8C78-4294-B028-9F09581F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13489AA-CF3C-45B5-9A6B-D686CDD1D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ABF1CE3-37BC-462F-BC4B-5EF9C8287D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121847A4-7B07-4976-81EF-E68ABFC4F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9F3EBBA6-8771-481B-BACA-142F0C805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DF58D94E-BB4B-436D-8172-0F5737BEEA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F75AA9A-4678-41CB-AEFA-13C324B84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6C95E447-C172-476B-98BE-453E4049F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1F3BD247-696E-47F7-964F-89A5823D1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5E31E4B8-694B-447A-AA13-36B0A4EEC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88321B73-1AE7-4FA0-90EB-4E969A095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E15F8082-1C6D-496D-937D-964948B10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1B84AF1D-3604-4213-B891-4880C86F6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C3631262-5E4E-4A33-9D72-17996A538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9A4C49C9-CD9F-417C-A832-DD9D6F9C4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9A3BBBFA-B462-4340-82C8-3EE5CCFB1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4A7D3C2E-F100-49BC-9F4E-DFB50B2F9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46D4A85-2FF9-491B-BBF7-4D83EB888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B8F6747A-BC05-4E83-8FE8-976BBCE30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C1FEEA0-B31C-4DD8-9CC4-DAE065578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A783C12-3D0A-495D-B461-9D1FCC41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9AD7D205-DA43-40B9-82B4-D570FB270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FDD4F5FF-D993-454E-AB84-8634B9E53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EF64AEBB-D378-4CCE-9266-B45FC822E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22217ABD-7AF1-44DF-9243-75E5C9792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0D885E59-AA75-4026-972E-4DEE1AB59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AB41BAB-F8B8-402D-BC3D-82F73208A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032D8DE3-B3FD-47EC-B6D3-90CE4F037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4218772-C699-478C-9D44-9459ABA4C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F67CC234-9EF0-4613-9013-F7F9AEC49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Espace réservé du contenu 4" descr="Une image contenant texte, intérieur, personne&#10;&#10;Description générée automatiquement">
            <a:extLst>
              <a:ext uri="{FF2B5EF4-FFF2-40B4-BE49-F238E27FC236}">
                <a16:creationId xmlns:a16="http://schemas.microsoft.com/office/drawing/2014/main" id="{A51D24A9-E30E-400A-94D2-FCE8D6ED34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6" b="12681"/>
          <a:stretch/>
        </p:blipFill>
        <p:spPr>
          <a:xfrm>
            <a:off x="-9379" y="10"/>
            <a:ext cx="12168757" cy="6857990"/>
          </a:xfrm>
          <a:custGeom>
            <a:avLst/>
            <a:gdLst/>
            <a:ahLst/>
            <a:cxnLst/>
            <a:rect l="l" t="t" r="r" b="b"/>
            <a:pathLst>
              <a:path w="12142767" h="6858000">
                <a:moveTo>
                  <a:pt x="0" y="0"/>
                </a:moveTo>
                <a:lnTo>
                  <a:pt x="11251490" y="0"/>
                </a:lnTo>
                <a:lnTo>
                  <a:pt x="11255634" y="308191"/>
                </a:lnTo>
                <a:cubicBezTo>
                  <a:pt x="11341049" y="3428907"/>
                  <a:pt x="12695043" y="3532715"/>
                  <a:pt x="11886084" y="6854559"/>
                </a:cubicBezTo>
                <a:lnTo>
                  <a:pt x="7539784" y="6854559"/>
                </a:lnTo>
                <a:lnTo>
                  <a:pt x="753978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61303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9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49" name="Group 11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0" name="Freeform: Shape 42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1" name="Freeform: Shape 44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2" name="Rectangle 46">
            <a:extLst>
              <a:ext uri="{FF2B5EF4-FFF2-40B4-BE49-F238E27FC236}">
                <a16:creationId xmlns:a16="http://schemas.microsoft.com/office/drawing/2014/main" id="{326AD51D-D59E-4689-A5DF-6A9857053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53" name="Group 48">
            <a:extLst>
              <a:ext uri="{FF2B5EF4-FFF2-40B4-BE49-F238E27FC236}">
                <a16:creationId xmlns:a16="http://schemas.microsoft.com/office/drawing/2014/main" id="{05578CCE-1E06-4634-B7D3-B75915B79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58694FA-DDF2-4463-8E27-E40C7B705D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66F117C-BB6F-4A4D-B9E6-7352647BF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FDD06D7-A858-4BE9-B269-786451727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B9716CE-4E07-44BE-9271-E478BBE78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4E8B64A-EF2F-47BF-AF60-22693FBD5B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9EBB16F-B1A9-45AE-9C7A-503A402F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F44818A-E73A-4763-8B27-B5244AD16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43A7F77-4F07-4CD4-B62F-B3AF76ADF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C64748D-7F97-429F-8A7B-8D7EEB1E2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BB97A24-973F-442A-99BA-8AC5FB1D1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9732AE5-4438-4E42-834A-653713C0B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3E2B6CE-9310-4CD9-B1C7-2DBFB5613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959B4D1-86FF-4165-945E-3265E3F00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8B56538-E579-4678-B2C4-190218F65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C898F5F-7AAE-453A-82FE-F4247F2F4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7D95DBF-0AAC-4741-91B1-649F6FE7D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B3F59BE-64EE-4780-9361-E231148A4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BE6D2F5-CA3E-4BC3-B8FE-49E3FAC00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EF74E0F-547D-4E30-B042-E040A1639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948BBB3-C56E-4DCA-B93A-71D4754768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6449CBA-E814-4F9C-9FC8-0B2E05BFB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5F9BC37-BDF5-45BE-B728-B10A9565A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14572B9-7D58-48F6-A290-9EF097595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2C4CAC2-0AC5-408F-92EA-7FB0F63A5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504E629-A4AD-411E-B4C0-B205748A1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9BA5C51-7F10-4E99-BF13-383E0B5DE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7F8EAE2-B22F-48D7-875C-C68B07B5C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7E1B9FF-384B-455E-88A2-93A4CC791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9A8FF40-B2F4-4522-9598-E0F0279151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4" name="Freeform: Shape 79">
            <a:extLst>
              <a:ext uri="{FF2B5EF4-FFF2-40B4-BE49-F238E27FC236}">
                <a16:creationId xmlns:a16="http://schemas.microsoft.com/office/drawing/2014/main" id="{7A6DA27B-24A2-4FAF-9CB9-A814BF835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55" name="Group 81">
            <a:extLst>
              <a:ext uri="{FF2B5EF4-FFF2-40B4-BE49-F238E27FC236}">
                <a16:creationId xmlns:a16="http://schemas.microsoft.com/office/drawing/2014/main" id="{ED48258A-6826-4A24-97F8-B65FE4D99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43F6B7F-6CF7-4212-8A4C-0AF81FCC7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CD379A7-2614-4A67-8607-5A9FF0118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972002F-2AF6-4170-83C8-3AC461AEA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F1082F6-3D56-4AD7-A271-A7CDEE46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CCEA333-BCA4-414F-8235-43D426595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87971C1-BBD6-4201-A93D-DF09B2B4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28F0E17-F524-4028-ABA2-99D293B7F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9CA3BF8-B976-46BC-9FD8-0BBFED3A5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30B60B9-F7F0-4B6E-848E-94EB0E9D1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AF33B57A-CBB1-4201-BB5A-75E5AB6F8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C16721E5-E31C-4F26-9D10-29EDA029E0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DADFEDD-1B94-4EA7-B826-5E342BD4B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F0AE683-15D4-4904-BB82-96ADABE67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5EF4A50C-5A07-4204-8915-10F2B32D6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E84E616-3881-4F89-8F3A-EC4C9F3EB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FACE3E7B-5CF6-4605-8EA9-F03A222AAE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77AE8FF-E1E0-49F8-972B-3BCAD57D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8F76A8B-AC15-4215-884C-57C94FE7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29813CA-E925-41BB-A818-AEEBD58D7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ED9DD07-B629-4508-99B3-666544E5D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859C10A-6DEF-4B98-9208-9681745D0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8F930A6-B089-462C-8699-E7DEC651D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9FCA652-5425-4350-80D2-DF3A72932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614C2703-817B-4E61-B0C1-B8A18B7B7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9756F19-602C-437D-89D3-AA582DE6E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D912F9B-FBEE-468E-9E40-4A911738B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C3008689-B0A9-46C9-888F-042737287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8AA2E07E-83FC-4A07-A945-64C914BB2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FBC3CD54-7A49-4290-9D69-AC69160EE7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56" name="Rectangle 112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7" name="Rectangle 114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8613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58" name="Group 116">
            <a:extLst>
              <a:ext uri="{FF2B5EF4-FFF2-40B4-BE49-F238E27FC236}">
                <a16:creationId xmlns:a16="http://schemas.microsoft.com/office/drawing/2014/main" id="{828E0D1A-C4BE-45A2-8DC8-0F40A5CF6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0057AA1D-B7C7-4861-9F70-E99E88B45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35D60B7D-A092-4CA2-AF1F-77BD0701C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7329F4CE-C801-4ECE-AEFC-42669F629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F6B39D1-2DCB-4364-AE52-9A0B87D9E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7647C7B4-4A44-45A7-8DD6-E596C283D4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7F96FBF9-46F8-4AB6-931B-51DFB774F2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9EE23196-87CD-4F9B-A08C-38E1EAAF5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D0C70829-A0F5-424C-A745-74DA69CF5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0457712F-6B5E-4938-B98B-A7803CD46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66561D0D-A672-447C-AEED-78B9527DA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83F1C857-1F67-47D9-BFA8-5B339E5EA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B8FA5CB-1D3C-4E14-9434-7E4D66AAE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ABCE27C-9AC4-4754-8EAA-D59D58997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0D630899-9611-4472-B3D8-261B9A24A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9623F8A0-2B0D-4F49-B307-53344F5F4F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333938EC-970A-4E71-976B-24963D3A4D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2D937B29-A38E-4F23-A2FD-9D70A7013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23CDC95C-7186-438C-BFE8-54F6FA777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5CDB5093-EB99-4C82-A817-D6DF8CFAF5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C912FFB2-7893-483B-9785-A1E720B98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46A8E70F-E52E-44C2-9FE5-FB61307FA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EF04ACB9-BFE2-428F-97C8-0B2C5CC64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F234E888-6D1A-4A79-BE5E-68D07B155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5ACA22D7-A0A6-4F79-BAB3-98E099FE8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EBA21468-5587-4E93-A782-F5EAFF2A0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2ACC8BD-1D67-49FE-8447-D15808E6B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F8DAEA87-8F61-4E7F-9719-69CDF73D5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112FF54A-82A8-4050-BF72-58ADBBE94E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F612A82A-EC4D-45E5-A1AA-DA7993691C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7F2C44F-457F-4932-A9B3-581044A0C0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0" b="219"/>
          <a:stretch/>
        </p:blipFill>
        <p:spPr>
          <a:xfrm>
            <a:off x="-6214" y="-3440"/>
            <a:ext cx="12165590" cy="6861439"/>
          </a:xfrm>
          <a:custGeom>
            <a:avLst/>
            <a:gdLst/>
            <a:ahLst/>
            <a:cxnLst/>
            <a:rect l="l" t="t" r="r" b="b"/>
            <a:pathLst>
              <a:path w="12165590" h="6861439">
                <a:moveTo>
                  <a:pt x="0" y="0"/>
                </a:moveTo>
                <a:lnTo>
                  <a:pt x="7550015" y="0"/>
                </a:lnTo>
                <a:lnTo>
                  <a:pt x="7550015" y="3440"/>
                </a:lnTo>
                <a:lnTo>
                  <a:pt x="11908206" y="3440"/>
                </a:lnTo>
                <a:cubicBezTo>
                  <a:pt x="12719377" y="3325283"/>
                  <a:pt x="11361678" y="3429091"/>
                  <a:pt x="11276030" y="6549808"/>
                </a:cubicBezTo>
                <a:lnTo>
                  <a:pt x="11271828" y="6861439"/>
                </a:lnTo>
                <a:lnTo>
                  <a:pt x="0" y="686143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4488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26AD51D-D59E-4689-A5DF-6A9857053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5578CCE-1E06-4634-B7D3-B75915B79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58694FA-DDF2-4463-8E27-E40C7B705D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66F117C-BB6F-4A4D-B9E6-7352647BF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FDD06D7-A858-4BE9-B269-786451727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B9716CE-4E07-44BE-9271-E478BBE78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4E8B64A-EF2F-47BF-AF60-22693FBD5B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9EBB16F-B1A9-45AE-9C7A-503A402F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F44818A-E73A-4763-8B27-B5244AD16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43A7F77-4F07-4CD4-B62F-B3AF76ADF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C64748D-7F97-429F-8A7B-8D7EEB1E2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BB97A24-973F-442A-99BA-8AC5FB1D1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9732AE5-4438-4E42-834A-653713C0B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3E2B6CE-9310-4CD9-B1C7-2DBFB5613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959B4D1-86FF-4165-945E-3265E3F00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8B56538-E579-4678-B2C4-190218F65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C898F5F-7AAE-453A-82FE-F4247F2F4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7D95DBF-0AAC-4741-91B1-649F6FE7D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B3F59BE-64EE-4780-9361-E231148A4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BE6D2F5-CA3E-4BC3-B8FE-49E3FAC00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EF74E0F-547D-4E30-B042-E040A1639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948BBB3-C56E-4DCA-B93A-71D4754768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6449CBA-E814-4F9C-9FC8-0B2E05BFB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5F9BC37-BDF5-45BE-B728-B10A9565A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14572B9-7D58-48F6-A290-9EF097595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2C4CAC2-0AC5-408F-92EA-7FB0F63A5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504E629-A4AD-411E-B4C0-B205748A1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9BA5C51-7F10-4E99-BF13-383E0B5DE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7F8EAE2-B22F-48D7-875C-C68B07B5C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7E1B9FF-384B-455E-88A2-93A4CC791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9A8FF40-B2F4-4522-9598-E0F0279151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A6DA27B-24A2-4FAF-9CB9-A814BF835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D48258A-6826-4A24-97F8-B65FE4D99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43F6B7F-6CF7-4212-8A4C-0AF81FCC7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CD379A7-2614-4A67-8607-5A9FF0118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972002F-2AF6-4170-83C8-3AC461AEA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F1082F6-3D56-4AD7-A271-A7CDEE46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CCEA333-BCA4-414F-8235-43D426595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87971C1-BBD6-4201-A93D-DF09B2B4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28F0E17-F524-4028-ABA2-99D293B7F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9CA3BF8-B976-46BC-9FD8-0BBFED3A5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30B60B9-F7F0-4B6E-848E-94EB0E9D1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AF33B57A-CBB1-4201-BB5A-75E5AB6F8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C16721E5-E31C-4F26-9D10-29EDA029E0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DADFEDD-1B94-4EA7-B826-5E342BD4B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F0AE683-15D4-4904-BB82-96ADABE67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5EF4A50C-5A07-4204-8915-10F2B32D6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E84E616-3881-4F89-8F3A-EC4C9F3EB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FACE3E7B-5CF6-4605-8EA9-F03A222AAE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77AE8FF-E1E0-49F8-972B-3BCAD57D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8F76A8B-AC15-4215-884C-57C94FE7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29813CA-E925-41BB-A818-AEEBD58D7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ED9DD07-B629-4508-99B3-666544E5D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859C10A-6DEF-4B98-9208-9681745D0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8F930A6-B089-462C-8699-E7DEC651D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9FCA652-5425-4350-80D2-DF3A72932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614C2703-817B-4E61-B0C1-B8A18B7B7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9756F19-602C-437D-89D3-AA582DE6E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D912F9B-FBEE-468E-9E40-4A911738B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C3008689-B0A9-46C9-888F-042737287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8AA2E07E-83FC-4A07-A945-64C914BB2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FBC3CD54-7A49-4290-9D69-AC69160EE7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8613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828E0D1A-C4BE-45A2-8DC8-0F40A5CF6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0057AA1D-B7C7-4861-9F70-E99E88B45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35D60B7D-A092-4CA2-AF1F-77BD0701C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7329F4CE-C801-4ECE-AEFC-42669F629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F6B39D1-2DCB-4364-AE52-9A0B87D9E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7647C7B4-4A44-45A7-8DD6-E596C283D4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7F96FBF9-46F8-4AB6-931B-51DFB774F2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9EE23196-87CD-4F9B-A08C-38E1EAAF5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D0C70829-A0F5-424C-A745-74DA69CF5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0457712F-6B5E-4938-B98B-A7803CD46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66561D0D-A672-447C-AEED-78B9527DA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83F1C857-1F67-47D9-BFA8-5B339E5EA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B8FA5CB-1D3C-4E14-9434-7E4D66AAE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ABCE27C-9AC4-4754-8EAA-D59D58997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0D630899-9611-4472-B3D8-261B9A24A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9623F8A0-2B0D-4F49-B307-53344F5F4F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333938EC-970A-4E71-976B-24963D3A4D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2D937B29-A38E-4F23-A2FD-9D70A7013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23CDC95C-7186-438C-BFE8-54F6FA777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5CDB5093-EB99-4C82-A817-D6DF8CFAF5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C912FFB2-7893-483B-9785-A1E720B98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46A8E70F-E52E-44C2-9FE5-FB61307FA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EF04ACB9-BFE2-428F-97C8-0B2C5CC64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F234E888-6D1A-4A79-BE5E-68D07B155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5ACA22D7-A0A6-4F79-BAB3-98E099FE8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EBA21468-5587-4E93-A782-F5EAFF2A0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2ACC8BD-1D67-49FE-8447-D15808E6B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F8DAEA87-8F61-4E7F-9719-69CDF73D5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112FF54A-82A8-4050-BF72-58ADBBE94E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F612A82A-EC4D-45E5-A1AA-DA7993691C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Espace réservé du contenu 4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F37E7BA5-8CDD-4478-9AD9-52F9F41865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" b="23857"/>
          <a:stretch/>
        </p:blipFill>
        <p:spPr>
          <a:xfrm>
            <a:off x="-6214" y="-3440"/>
            <a:ext cx="12165590" cy="6861439"/>
          </a:xfrm>
          <a:custGeom>
            <a:avLst/>
            <a:gdLst/>
            <a:ahLst/>
            <a:cxnLst/>
            <a:rect l="l" t="t" r="r" b="b"/>
            <a:pathLst>
              <a:path w="12165590" h="6861439">
                <a:moveTo>
                  <a:pt x="0" y="0"/>
                </a:moveTo>
                <a:lnTo>
                  <a:pt x="7550015" y="0"/>
                </a:lnTo>
                <a:lnTo>
                  <a:pt x="7550015" y="3440"/>
                </a:lnTo>
                <a:lnTo>
                  <a:pt x="11908206" y="3440"/>
                </a:lnTo>
                <a:cubicBezTo>
                  <a:pt x="12719377" y="3325283"/>
                  <a:pt x="11361678" y="3429091"/>
                  <a:pt x="11276030" y="6549808"/>
                </a:cubicBezTo>
                <a:lnTo>
                  <a:pt x="11271828" y="6861439"/>
                </a:lnTo>
                <a:lnTo>
                  <a:pt x="0" y="686143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20694705"/>
      </p:ext>
    </p:extLst>
  </p:cSld>
  <p:clrMapOvr>
    <a:masterClrMapping/>
  </p:clrMapOvr>
</p:sld>
</file>

<file path=ppt/theme/theme1.xml><?xml version="1.0" encoding="utf-8"?>
<a:theme xmlns:a="http://schemas.openxmlformats.org/drawingml/2006/main" name="SineVTI">
  <a:themeElements>
    <a:clrScheme name="AnalogousFromDarkSeedLeftStep">
      <a:dk1>
        <a:srgbClr val="000000"/>
      </a:dk1>
      <a:lt1>
        <a:srgbClr val="FFFFFF"/>
      </a:lt1>
      <a:dk2>
        <a:srgbClr val="301B29"/>
      </a:dk2>
      <a:lt2>
        <a:srgbClr val="F0F3F3"/>
      </a:lt2>
      <a:accent1>
        <a:srgbClr val="D04051"/>
      </a:accent1>
      <a:accent2>
        <a:srgbClr val="BE2E7B"/>
      </a:accent2>
      <a:accent3>
        <a:srgbClr val="D040C9"/>
      </a:accent3>
      <a:accent4>
        <a:srgbClr val="892EBE"/>
      </a:accent4>
      <a:accent5>
        <a:srgbClr val="5F40D0"/>
      </a:accent5>
      <a:accent6>
        <a:srgbClr val="2E4BBE"/>
      </a:accent6>
      <a:hlink>
        <a:srgbClr val="8054C6"/>
      </a:hlink>
      <a:folHlink>
        <a:srgbClr val="7F7F7F"/>
      </a:folHlink>
    </a:clrScheme>
    <a:fontScheme name="Custom 49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neVTI" id="{8435B2A2-1BD5-4C05-93E5-3C5388B709E3}" vid="{0D704B13-63FE-4848-A298-6B7359B9565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38</Words>
  <Application>Microsoft Office PowerPoint</Application>
  <PresentationFormat>Grand écran</PresentationFormat>
  <Paragraphs>7</Paragraphs>
  <Slides>27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1" baseType="lpstr">
      <vt:lpstr>Arial</vt:lpstr>
      <vt:lpstr>Avenir Next LT Pro</vt:lpstr>
      <vt:lpstr>Posterama</vt:lpstr>
      <vt:lpstr>SineVTI</vt:lpstr>
      <vt:lpstr>Projet pêche</vt:lpstr>
      <vt:lpstr>Présentation PowerPoint</vt:lpstr>
      <vt:lpstr>Anatomie du poisson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résultat</vt:lpstr>
      <vt:lpstr>Identifier des poissons en utilisant une clé de détermination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Séance n°2 : la sortie pêche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 pêche</dc:title>
  <dc:creator>Jacqueline Laroudie</dc:creator>
  <cp:lastModifiedBy>Jacqueline Laroudie</cp:lastModifiedBy>
  <cp:revision>3</cp:revision>
  <dcterms:created xsi:type="dcterms:W3CDTF">2021-04-28T11:21:54Z</dcterms:created>
  <dcterms:modified xsi:type="dcterms:W3CDTF">2021-04-28T11:45:55Z</dcterms:modified>
</cp:coreProperties>
</file>