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1" r:id="rId6"/>
    <p:sldId id="260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1" r:id="rId23"/>
    <p:sldId id="282" r:id="rId24"/>
    <p:sldId id="283" r:id="rId25"/>
    <p:sldId id="286" r:id="rId26"/>
    <p:sldId id="287" r:id="rId27"/>
    <p:sldId id="284" r:id="rId28"/>
    <p:sldId id="288" r:id="rId29"/>
    <p:sldId id="285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77888-D097-45D4-B7F4-54D382D14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5F74C7-B202-4C66-A679-1F38D11774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3A207F-8A03-4A38-B7C5-A6D1700A9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EFFC101-CBFF-4FBD-9161-7DB8B8A66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9D18EE-B1EC-451D-9228-7C0A676D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2126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033E7C-8CCC-4CD8-BB1B-5C75164EE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C51CF5C-D344-4C1A-895E-CDEB7C0D4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C03898-D463-4A7C-8933-AD432A71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9A599C-4D56-4C75-A177-34F5F2BEC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A6E513-2801-447A-8F5B-0D0B93DD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146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087F8EF-D1C7-42C3-9DDD-20B40706B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D96246F-840B-4883-8DD8-2C62EDB97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C688D6-AE01-4AA8-BC82-D58199856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C11D4F-F14A-4FCB-A230-F2AA27B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BA8BE9-5CF7-4086-A9B4-06970CFEA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918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315630-E694-42CF-8620-DBE011380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110808-A9EB-4DBC-9C90-46841173F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0B56940-C641-4852-BB99-4235B9AD8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4B28B4-53D4-46B8-8E61-A3EEA75D9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FDF50B5-A93E-423C-8C5D-5AFE5D4E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888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068D1-FA68-4EE3-9BB2-571D37C3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CC0201-B29C-4F5E-876B-2EB8F9966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4D6A62-34F5-4355-BA42-2A5CA3B4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DDF083-2AD8-4F6F-ABE2-740351E2E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3650C5-EC45-4F4A-B806-AFC177EB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416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AF7AB0-0FF1-4BBD-922D-3ED669450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2B7EF5-3C96-45DA-86EE-531064FBC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7EFF473-AAE3-4C24-94BA-168951CEB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4632D5-8E52-499A-B729-B1C500C6B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DB4D1ED-EEF7-4483-90F8-50D0F485C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273205-30E5-48EB-96FA-5BB7579FD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867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CA70B9-6710-4F97-9D73-EB4944A8D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8B685B-A94F-4214-8E34-944C64FCE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5A2D411-CE01-458A-988D-DDAB28FAF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1E5ED0B-C716-4E8A-8E98-8CE255D30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DE55DD7-BB5E-4256-9F94-C9ACAC8BD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A982480-7A1A-48D9-A705-EEFE385C7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D988A59-CFA4-4FD5-950B-4A2872DB7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3892AED-50A9-476C-96E0-447FB85A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25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98931B-9FF4-4CFE-A34A-E9CFB7947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4C7A73-D4E9-4CD2-9B8D-7DB8E565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2CC60CB-2BB9-4387-920E-E1AA6F3B9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37430E-BE47-4A1A-9F89-AB5A4F2E3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50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42987BA-C9B3-4A41-A016-A4F438B4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ABCADD-C5A6-4617-A2DC-4FFCD3BEA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A1BA2FB-280F-487E-BEC7-6FC5F162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6463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BDA34-4239-42A3-913F-44C7744AA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C0E83C-D77D-435D-8CF7-E49570D0C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8E4DE5D-A15C-421A-9860-BD3406A2B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4AA0A8-3380-4713-9E42-67BB49C8A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9774801-CDB0-44E9-9496-CF70F5147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4B38EDD-84B7-46D5-8931-1CA7D4DF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1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18010-E760-4493-B243-04069CFF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2439B19-EC50-4857-B162-545BBFC94F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EC641DF-C419-4690-94E3-0345A14A9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F4CFE8-3F8A-4E44-B60C-15A4B3852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E15B1D8-9F79-453B-9B92-D475D04E3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8FA172C-DF97-4249-B44F-578FA2C79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0889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3300E91-278E-4511-8E0D-D0CCFC36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108B35-EF59-4187-B3FD-B1CE4EF58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A2E598-7ABC-47F9-8854-78A118D583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D8E1D-1F8E-40E5-B216-E30A8EBCAB29}" type="datetimeFigureOut">
              <a:rPr lang="fr-FR" smtClean="0"/>
              <a:t>09/05/2021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66A6E9-5FF0-4AFD-BC88-963DAE4A2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EF9201-AA84-404C-9172-9E3BB86C1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712FF-0074-4C2C-8227-ACE6B12469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22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71B10-53AC-4E8B-B3C5-757A834B3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fr-FR" sz="3600" dirty="0"/>
              <a:t>La 2</a:t>
            </a:r>
            <a:r>
              <a:rPr lang="fr-FR" sz="3600" baseline="30000" dirty="0"/>
              <a:t>ième</a:t>
            </a:r>
            <a:r>
              <a:rPr lang="fr-FR" sz="3600" dirty="0"/>
              <a:t> séance </a:t>
            </a:r>
          </a:p>
        </p:txBody>
      </p:sp>
      <p:pic>
        <p:nvPicPr>
          <p:cNvPr id="5" name="Espace réservé du contenu 4" descr="Une image contenant herbe, arbre, ciel, extérieur&#10;&#10;Description générée automatiquement">
            <a:extLst>
              <a:ext uri="{FF2B5EF4-FFF2-40B4-BE49-F238E27FC236}">
                <a16:creationId xmlns:a16="http://schemas.microsoft.com/office/drawing/2014/main" id="{4DCB4C2A-5728-4CFB-A5F7-24A455101D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4" b="3796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80F5025-7940-4513-8D48-797044E93C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pêche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15468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xtérieur, herbe, ciel, personne&#10;&#10;Description générée automatiquement">
            <a:extLst>
              <a:ext uri="{FF2B5EF4-FFF2-40B4-BE49-F238E27FC236}">
                <a16:creationId xmlns:a16="http://schemas.microsoft.com/office/drawing/2014/main" id="{9869FA24-4B41-45BA-B705-440015961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78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extérieur, personne&#10;&#10;Description générée automatiquement">
            <a:extLst>
              <a:ext uri="{FF2B5EF4-FFF2-40B4-BE49-F238E27FC236}">
                <a16:creationId xmlns:a16="http://schemas.microsoft.com/office/drawing/2014/main" id="{34F31003-7B9A-41DA-BAB6-7CE9EEDA7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8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xtérieur, eau, ciel, herbe&#10;&#10;Description générée automatiquement">
            <a:extLst>
              <a:ext uri="{FF2B5EF4-FFF2-40B4-BE49-F238E27FC236}">
                <a16:creationId xmlns:a16="http://schemas.microsoft.com/office/drawing/2014/main" id="{00E612AA-4AC3-4190-A7DE-9725691C6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r="-1" b="20262"/>
          <a:stretch/>
        </p:blipFill>
        <p:spPr>
          <a:xfrm>
            <a:off x="838200" y="233807"/>
            <a:ext cx="10468866" cy="588873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5270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extérieur, ciel&#10;&#10;Description générée automatiquement">
            <a:extLst>
              <a:ext uri="{FF2B5EF4-FFF2-40B4-BE49-F238E27FC236}">
                <a16:creationId xmlns:a16="http://schemas.microsoft.com/office/drawing/2014/main" id="{6C052628-6322-43E6-9ABF-C4D673FD2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3" b="1700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2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xtérieur, herbe, sport, ciel&#10;&#10;Description générée automatiquement">
            <a:extLst>
              <a:ext uri="{FF2B5EF4-FFF2-40B4-BE49-F238E27FC236}">
                <a16:creationId xmlns:a16="http://schemas.microsoft.com/office/drawing/2014/main" id="{A8ED9E19-AD1C-4871-A6C6-A23EC8186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2" b="1865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0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personne, extérieur, garçon&#10;&#10;Description générée automatiquement">
            <a:extLst>
              <a:ext uri="{FF2B5EF4-FFF2-40B4-BE49-F238E27FC236}">
                <a16:creationId xmlns:a16="http://schemas.microsoft.com/office/drawing/2014/main" id="{D095BBD5-5D9E-4110-96EC-0B8034213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" b="2865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0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extérieur, ciel, sport&#10;&#10;Description générée automatiquement">
            <a:extLst>
              <a:ext uri="{FF2B5EF4-FFF2-40B4-BE49-F238E27FC236}">
                <a16:creationId xmlns:a16="http://schemas.microsoft.com/office/drawing/2014/main" id="{9A4856FE-B56F-49AC-8126-C2F3DC56D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6" b="12324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  <p:sp>
        <p:nvSpPr>
          <p:cNvPr id="6" name="Flèche : bas 5">
            <a:extLst>
              <a:ext uri="{FF2B5EF4-FFF2-40B4-BE49-F238E27FC236}">
                <a16:creationId xmlns:a16="http://schemas.microsoft.com/office/drawing/2014/main" id="{41D0EDA4-C285-4A62-AC72-D36A20F5E49C}"/>
              </a:ext>
            </a:extLst>
          </p:cNvPr>
          <p:cNvSpPr/>
          <p:nvPr/>
        </p:nvSpPr>
        <p:spPr>
          <a:xfrm rot="4633276">
            <a:off x="7807454" y="1923543"/>
            <a:ext cx="811720" cy="3010486"/>
          </a:xfrm>
          <a:prstGeom prst="downArrow">
            <a:avLst>
              <a:gd name="adj1" fmla="val 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84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xtérieur, eau, ciel, sport&#10;&#10;Description générée automatiquement">
            <a:extLst>
              <a:ext uri="{FF2B5EF4-FFF2-40B4-BE49-F238E27FC236}">
                <a16:creationId xmlns:a16="http://schemas.microsoft.com/office/drawing/2014/main" id="{13AAE8E6-1581-4DAE-9A3C-C0A39DCC6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5" b="27175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4F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ciel, extérieur, personne&#10;&#10;Description générée automatiquement">
            <a:extLst>
              <a:ext uri="{FF2B5EF4-FFF2-40B4-BE49-F238E27FC236}">
                <a16:creationId xmlns:a16="http://schemas.microsoft.com/office/drawing/2014/main" id="{3168D1F0-F799-4A2D-A95F-872A1B4E7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7"/>
            <a:ext cx="74280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05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extérieur, personne, eau&#10;&#10;Description générée automatiquement">
            <a:extLst>
              <a:ext uri="{FF2B5EF4-FFF2-40B4-BE49-F238E27FC236}">
                <a16:creationId xmlns:a16="http://schemas.microsoft.com/office/drawing/2014/main" id="{FA664B24-E44A-4341-A24C-A4E047D2C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91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AC35946-0BF8-454B-B946-99175EDCA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fr-FR" sz="4000" dirty="0"/>
              <a:t>Des explications et des rappels</a:t>
            </a:r>
          </a:p>
        </p:txBody>
      </p:sp>
      <p:pic>
        <p:nvPicPr>
          <p:cNvPr id="5" name="Espace réservé du contenu 4" descr="Une image contenant herbe, personne, extérieur, ciel&#10;&#10;Description générée automatiquement">
            <a:extLst>
              <a:ext uri="{FF2B5EF4-FFF2-40B4-BE49-F238E27FC236}">
                <a16:creationId xmlns:a16="http://schemas.microsoft.com/office/drawing/2014/main" id="{6F75A7D7-C615-4DFD-850C-ED31125A3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C0BCED-3256-4C79-832D-B008FDE87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4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au, extérieur, ciel, rivière&#10;&#10;Description générée automatiquement">
            <a:extLst>
              <a:ext uri="{FF2B5EF4-FFF2-40B4-BE49-F238E27FC236}">
                <a16:creationId xmlns:a16="http://schemas.microsoft.com/office/drawing/2014/main" id="{20390A77-D875-4BB6-8E09-20E3C76E28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3" b="2651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30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extérieur, personne, ciel&#10;&#10;Description générée automatiquement">
            <a:extLst>
              <a:ext uri="{FF2B5EF4-FFF2-40B4-BE49-F238E27FC236}">
                <a16:creationId xmlns:a16="http://schemas.microsoft.com/office/drawing/2014/main" id="{22463DEE-A3A0-4B2C-A42E-D99BA1849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 b="2485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30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xtérieur, herbe, eau, ciel&#10;&#10;Description générée automatiquement">
            <a:extLst>
              <a:ext uri="{FF2B5EF4-FFF2-40B4-BE49-F238E27FC236}">
                <a16:creationId xmlns:a16="http://schemas.microsoft.com/office/drawing/2014/main" id="{53AC0673-DB99-41A5-BBEC-42E383369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54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4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au, ciel, extérieur, sport&#10;&#10;Description générée automatiquement">
            <a:extLst>
              <a:ext uri="{FF2B5EF4-FFF2-40B4-BE49-F238E27FC236}">
                <a16:creationId xmlns:a16="http://schemas.microsoft.com/office/drawing/2014/main" id="{85ED000F-2B7C-4A89-A21F-7DB40135A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3188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92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extérieur, personne, eau&#10;&#10;Description générée automatiquement">
            <a:extLst>
              <a:ext uri="{FF2B5EF4-FFF2-40B4-BE49-F238E27FC236}">
                <a16:creationId xmlns:a16="http://schemas.microsoft.com/office/drawing/2014/main" id="{21653E47-9127-43B1-B8F4-CCAE15BF3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" b="29167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66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81B0471-6850-4902-A433-31DE2F042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r="57254"/>
          <a:stretch/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29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xtérieur, herbe, ciel, arbre&#10;&#10;Description générée automatiquement">
            <a:extLst>
              <a:ext uri="{FF2B5EF4-FFF2-40B4-BE49-F238E27FC236}">
                <a16:creationId xmlns:a16="http://schemas.microsoft.com/office/drawing/2014/main" id="{29CE5E64-E8EF-430A-A090-C298BCB550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5" r="437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8828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personne, extérieur&#10;&#10;Description générée automatiquement">
            <a:extLst>
              <a:ext uri="{FF2B5EF4-FFF2-40B4-BE49-F238E27FC236}">
                <a16:creationId xmlns:a16="http://schemas.microsoft.com/office/drawing/2014/main" id="{CCC083A4-5626-4A83-8BFB-232EB6C7D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r="43394"/>
          <a:stretch/>
        </p:blipFill>
        <p:spPr>
          <a:xfrm rot="5400000">
            <a:off x="3124200" y="-2209800"/>
            <a:ext cx="594360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574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extérieur, personne, gens&#10;&#10;Description générée automatiquement">
            <a:extLst>
              <a:ext uri="{FF2B5EF4-FFF2-40B4-BE49-F238E27FC236}">
                <a16:creationId xmlns:a16="http://schemas.microsoft.com/office/drawing/2014/main" id="{91F1DE02-1B06-4665-8D8F-AFC3B608DE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1540"/>
            <a:ext cx="11277600" cy="507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ciel, extérieur, personne&#10;&#10;Description générée automatiquement">
            <a:extLst>
              <a:ext uri="{FF2B5EF4-FFF2-40B4-BE49-F238E27FC236}">
                <a16:creationId xmlns:a16="http://schemas.microsoft.com/office/drawing/2014/main" id="{9D8DEE13-92B9-47B2-8BE4-803AB9B54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7" b="16293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49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extérieur, ciel, personne&#10;&#10;Description générée automatiquement">
            <a:extLst>
              <a:ext uri="{FF2B5EF4-FFF2-40B4-BE49-F238E27FC236}">
                <a16:creationId xmlns:a16="http://schemas.microsoft.com/office/drawing/2014/main" id="{28AEB473-360E-4BC0-82CA-D3C2137B9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2" b="397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914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E71DE4F-1DE7-4FC1-9F5D-5BD3F6EEABA9}"/>
              </a:ext>
            </a:extLst>
          </p:cNvPr>
          <p:cNvSpPr/>
          <p:nvPr/>
        </p:nvSpPr>
        <p:spPr>
          <a:xfrm>
            <a:off x="5064369" y="773723"/>
            <a:ext cx="1631853" cy="153337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du contenu 4" descr="Une image contenant herbe, arbre, personne, extérieur&#10;&#10;Description générée automatiquement">
            <a:extLst>
              <a:ext uri="{FF2B5EF4-FFF2-40B4-BE49-F238E27FC236}">
                <a16:creationId xmlns:a16="http://schemas.microsoft.com/office/drawing/2014/main" id="{5501144C-B09C-4BC0-8A7A-97FB1B886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0"/>
          <a:stretch/>
        </p:blipFill>
        <p:spPr>
          <a:xfrm>
            <a:off x="454888" y="344659"/>
            <a:ext cx="11277600" cy="5943600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8C4AD35A-00D2-47C0-815C-FE9DFC4C48C1}"/>
              </a:ext>
            </a:extLst>
          </p:cNvPr>
          <p:cNvSpPr/>
          <p:nvPr/>
        </p:nvSpPr>
        <p:spPr>
          <a:xfrm>
            <a:off x="4020999" y="1111348"/>
            <a:ext cx="1631853" cy="383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90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0F9C307-6CFC-40FF-A238-59956E35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anchor="b">
            <a:normAutofit fontScale="90000"/>
          </a:bodyPr>
          <a:lstStyle/>
          <a:p>
            <a:r>
              <a:rPr lang="fr-FR" sz="4000" dirty="0"/>
              <a:t>Les enfants découvrent les asticots…</a:t>
            </a:r>
          </a:p>
        </p:txBody>
      </p:sp>
      <p:pic>
        <p:nvPicPr>
          <p:cNvPr id="5" name="Espace réservé du contenu 4" descr="Une image contenant personne, herbe, extérieur, gens&#10;&#10;Description générée automatiquement">
            <a:extLst>
              <a:ext uri="{FF2B5EF4-FFF2-40B4-BE49-F238E27FC236}">
                <a16:creationId xmlns:a16="http://schemas.microsoft.com/office/drawing/2014/main" id="{3A5AC54B-C694-41A8-9286-5820BCE73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5C67A4-76C9-4D2C-A13C-060C38C25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97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personne, extérieur&#10;&#10;Description générée automatiquement">
            <a:extLst>
              <a:ext uri="{FF2B5EF4-FFF2-40B4-BE49-F238E27FC236}">
                <a16:creationId xmlns:a16="http://schemas.microsoft.com/office/drawing/2014/main" id="{6B5671AB-7005-4612-AE5D-6DF616C1A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3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personne, extérieur, enfant&#10;&#10;Description générée automatiquement">
            <a:extLst>
              <a:ext uri="{FF2B5EF4-FFF2-40B4-BE49-F238E27FC236}">
                <a16:creationId xmlns:a16="http://schemas.microsoft.com/office/drawing/2014/main" id="{998EF7BF-1B3E-48F7-88FA-D64DB7E2E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" b="27878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321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extérieur, sport, ciel, eau&#10;&#10;Description générée automatiquement">
            <a:extLst>
              <a:ext uri="{FF2B5EF4-FFF2-40B4-BE49-F238E27FC236}">
                <a16:creationId xmlns:a16="http://schemas.microsoft.com/office/drawing/2014/main" id="{88B1A944-C3B0-40F8-B338-F2B7B0F85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06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herbe, personne, extérieur, ciel&#10;&#10;Description générée automatiquement">
            <a:extLst>
              <a:ext uri="{FF2B5EF4-FFF2-40B4-BE49-F238E27FC236}">
                <a16:creationId xmlns:a16="http://schemas.microsoft.com/office/drawing/2014/main" id="{B92EEF28-D128-4B5E-8220-19DE05FF40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" b="2781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09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17</Words>
  <Application>Microsoft Office PowerPoint</Application>
  <PresentationFormat>Grand écran</PresentationFormat>
  <Paragraphs>4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Thème Office</vt:lpstr>
      <vt:lpstr>La 2ième séance </vt:lpstr>
      <vt:lpstr>Des explications et des rappels</vt:lpstr>
      <vt:lpstr>Présentation PowerPoint</vt:lpstr>
      <vt:lpstr>Présentation PowerPoint</vt:lpstr>
      <vt:lpstr>Les enfants découvrent les asticots…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Jacqueline Laroudie</dc:creator>
  <cp:lastModifiedBy>Jacqueline Laroudie</cp:lastModifiedBy>
  <cp:revision>6</cp:revision>
  <dcterms:created xsi:type="dcterms:W3CDTF">2021-05-08T12:25:47Z</dcterms:created>
  <dcterms:modified xsi:type="dcterms:W3CDTF">2021-05-09T14:30:11Z</dcterms:modified>
</cp:coreProperties>
</file>